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60" r:id="rId3"/>
    <p:sldId id="300" r:id="rId4"/>
    <p:sldId id="301" r:id="rId5"/>
    <p:sldId id="302" r:id="rId6"/>
    <p:sldId id="282" r:id="rId7"/>
    <p:sldId id="295" r:id="rId8"/>
    <p:sldId id="296" r:id="rId9"/>
    <p:sldId id="297" r:id="rId10"/>
    <p:sldId id="298" r:id="rId11"/>
    <p:sldId id="299" r:id="rId12"/>
    <p:sldId id="268" r:id="rId13"/>
    <p:sldId id="269" r:id="rId14"/>
    <p:sldId id="270" r:id="rId15"/>
    <p:sldId id="271" r:id="rId16"/>
    <p:sldId id="272" r:id="rId17"/>
    <p:sldId id="284" r:id="rId18"/>
    <p:sldId id="285" r:id="rId19"/>
    <p:sldId id="288" r:id="rId20"/>
    <p:sldId id="277" r:id="rId21"/>
    <p:sldId id="278" r:id="rId22"/>
    <p:sldId id="279" r:id="rId23"/>
    <p:sldId id="280" r:id="rId24"/>
    <p:sldId id="281" r:id="rId25"/>
    <p:sldId id="289" r:id="rId26"/>
    <p:sldId id="290" r:id="rId27"/>
    <p:sldId id="291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ED0B-6EF0-4A25-877F-B1208EBF879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C625-C3DF-4CA5-AB18-4B8B580AD01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C541D1-EBB6-4429-A734-DF0F9CB088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2A5F0C-09E9-4F5F-90FC-315EB61885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1C6F11-0307-4227-8661-BEB4A08322C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B0074D3D-E353-4D76-89B7-7F0BE6EA0A30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5479" cy="41131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E169573-5499-4900-8D59-335542ACF61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E9953B9-BA1F-406E-BFB9-4AE53E061FD7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6CCC88B-58F7-4963-89E7-E17E02331F6D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F1D6054-657F-4143-A8A7-78AA6710A7D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51534B-39C4-4C92-9082-11EE6169EA5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981764-E376-4C15-B7BA-99EA4B171FA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4BDB6C-716D-464A-A95B-780511289EA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05860-8971-41DA-AAFD-57DEAC986C7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6FD6EA45-837D-4CF1-84BC-4E564C723B5A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70470" cy="4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2A8CFBBB-5189-4F90-93FC-C23489F7A6B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8F003CE-E9C6-461E-BADA-53E866312FD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9F2F132-B2C0-42AA-A6DD-20DAE6753450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63891A4-4993-477D-9E9C-F90F66C2071A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6933A94-3E1D-4C35-828E-BE013677D183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50D3AA2-A312-4A4C-AA57-831E3048B078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2A5F0C-09E9-4F5F-90FC-315EB61885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2A5F0C-09E9-4F5F-90FC-315EB61885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6A13-34ED-46BA-878B-3A9AFF615F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A11D-AFC8-48C8-9641-51A7D284D7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0DF1-7848-439C-A099-D27725633CC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2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4D178-C422-448C-9BA2-C89886EAE42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CAC9-1506-482F-B09F-DC7FFD52CC6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1C97-BA1F-4691-A613-64B816530ADD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8381-4549-41D8-A28F-A20A3F862C8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602AA-E409-4FD5-9E04-357340A2401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B528-E8C6-4996-9C35-C95A6E5C1E9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8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EC8C-8FF1-4C70-BA55-58DA4948DFE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BAE7-DB54-4817-AB92-E7F4B41F602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BD96-8C1C-4AF0-91E2-4F10343A567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1101-B302-4CC4-8388-D01FBDD66D5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5C5B1-4942-4476-9E30-CD93D8B1E8EC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2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5758-6141-456E-A0EA-25788738FDB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F2A6C-D1A1-4529-8969-EA538CBA1E0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C19-9151-4A73-B91B-DBDADFB4B31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D0601-39F3-42F7-8227-B279D24D51D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0AF16-2FDD-49A4-8CA6-BD67C05A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11D-D1E9-4ED3-8C90-30E58F73396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42C5-1480-47F7-B2CB-23F90DD0C67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346B3-9E3D-4903-8163-049BC4477A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84B0219-3E1E-41EA-8DE3-7CF993AF439C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DF47D-EC43-420B-B97F-D4A0E93809C3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1000" y="6288088"/>
            <a:ext cx="1885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38ABED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08400" y="5334000"/>
            <a:ext cx="4608513" cy="39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Philio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Technology Corporation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5837238"/>
            <a:ext cx="4608513" cy="398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GB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GB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FIKS SMART HOME</a:t>
            </a:r>
            <a:endParaRPr lang="en-GB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43108" y="2857496"/>
            <a:ext cx="518637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AD01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Plug-in Dimmer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8682" y="565910"/>
            <a:ext cx="443933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 Guide for </a:t>
            </a:r>
            <a:r>
              <a:rPr lang="en-GB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iPad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Philio_Product 手冊\Z-wave simple Quick Guide\PICT\ios pic\IMG_0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2700000" cy="3600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 bwMode="auto">
          <a:xfrm>
            <a:off x="3714744" y="3929066"/>
            <a:ext cx="357190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214942" y="5786454"/>
            <a:ext cx="2643206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Once click, all log will be removed.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357290" y="5786454"/>
            <a:ext cx="285752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To delete log, click on the brush tool 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57620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Delete Log</a:t>
            </a:r>
            <a:endParaRPr lang="zh-TW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Philio_Product 手冊\Z-wave simple Quick Guide\PICT\ios pic\IMG_00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082" y="2071678"/>
            <a:ext cx="2646422" cy="352856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000240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260" y="1989138"/>
            <a:ext cx="2660904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78" y="200024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804025" y="2492375"/>
            <a:ext cx="431800" cy="43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97200" y="620713"/>
            <a:ext cx="31797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Room Settings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43306" y="1484313"/>
            <a:ext cx="2000250" cy="371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Add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new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Room 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95288" y="5661025"/>
            <a:ext cx="2663825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. </a:t>
            </a: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“Add 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new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”  </a:t>
            </a:r>
            <a:r>
              <a:rPr lang="en-US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to create a new room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203575" y="5661025"/>
            <a:ext cx="26638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2. provide a name for the room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011863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3. a new window will be formed to sort the sensors and you can choose photo from library or camera by clicking camera icon.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00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06" y="2000240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1782763" y="2052638"/>
            <a:ext cx="0" cy="0"/>
          </a:xfrm>
          <a:prstGeom prst="straightConnector1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795" y="2017713"/>
            <a:ext cx="221500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001000" y="2819400"/>
            <a:ext cx="431800" cy="395287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447800" y="2682082"/>
            <a:ext cx="2736850" cy="110728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81000" y="2286000"/>
            <a:ext cx="1073883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97200" y="620713"/>
            <a:ext cx="31797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9750" y="5724525"/>
            <a:ext cx="5937250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Click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sensor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new window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00760" y="3286124"/>
            <a:ext cx="2559079" cy="157184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When a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sensor has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been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placed in a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room,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 house icon will appear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. This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means this sensor can't be on another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room.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43001" y="6237288"/>
            <a:ext cx="7343775" cy="279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ea typeface="微軟正黑體" charset="0"/>
                <a:cs typeface="微軟正黑體" charset="0"/>
              </a:rPr>
              <a:t>Note: There's no limitation to the number of rooms created or the number of sensors placed in one room.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43306" y="1484313"/>
            <a:ext cx="2000250" cy="371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Add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new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Room 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9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912" y="2030150"/>
            <a:ext cx="2255519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8077200" y="2815189"/>
            <a:ext cx="280807" cy="323850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pic>
        <p:nvPicPr>
          <p:cNvPr id="21709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124075" y="4005263"/>
            <a:ext cx="215900" cy="10795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709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57245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1. click the sensor inside the room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trash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icon.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48400" y="3352800"/>
            <a:ext cx="20161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house icon is also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removed.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63900" y="5732463"/>
            <a:ext cx="2662237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新細明體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新細明體" charset="0"/>
              </a:rPr>
              <a:t>When deleted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新細明體" charset="0"/>
              </a:rPr>
              <a:t>, the sensors will not be seen in the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新細明體" charset="0"/>
              </a:rPr>
              <a:t>room.</a:t>
            </a:r>
            <a:endParaRPr lang="en-GB" sz="1600" dirty="0">
              <a:solidFill>
                <a:srgbClr val="000000"/>
              </a:solidFill>
              <a:latin typeface="Arial" charset="0"/>
              <a:ea typeface="新細明體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97200" y="620713"/>
            <a:ext cx="31797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14612" y="1517650"/>
            <a:ext cx="3838588" cy="368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Delete Sensors in the Room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8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363" y="1981200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500166" y="2000240"/>
            <a:ext cx="2660649" cy="3547532"/>
            <a:chOff x="1476375" y="2060840"/>
            <a:chExt cx="2660649" cy="3547532"/>
          </a:xfrm>
        </p:grpSpPr>
        <p:pic>
          <p:nvPicPr>
            <p:cNvPr id="21914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6375" y="2060840"/>
              <a:ext cx="2660649" cy="354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635375" y="2349500"/>
              <a:ext cx="360363" cy="358775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ea typeface="新細明體" pitchFamily="18" charset="-120"/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97200" y="620713"/>
            <a:ext cx="31797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759200" y="1484313"/>
            <a:ext cx="1655763" cy="371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Delete</a:t>
            </a:r>
            <a:r>
              <a:rPr lang="en-US" sz="18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 Room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76375" y="5724525"/>
            <a:ext cx="2700338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to delete a room, click the “x” icon on the upper right part of the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</a:rPr>
              <a:t>window.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895850" y="5732463"/>
            <a:ext cx="2700338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新細明體" pitchFamily="18" charset="-120"/>
              </a:rPr>
              <a:t>2. </a:t>
            </a:r>
            <a:r>
              <a:rPr lang="en-GB" altLang="en-US" sz="1600" dirty="0" smtClean="0">
                <a:solidFill>
                  <a:srgbClr val="000000"/>
                </a:solidFill>
                <a:ea typeface="新細明體" pitchFamily="18" charset="-120"/>
              </a:rPr>
              <a:t>When deleted</a:t>
            </a:r>
            <a:r>
              <a:rPr lang="en-GB" altLang="en-US" sz="1600" dirty="0">
                <a:solidFill>
                  <a:srgbClr val="000000"/>
                </a:solidFill>
                <a:ea typeface="新細明體" pitchFamily="18" charset="-120"/>
              </a:rPr>
              <a:t>, it </a:t>
            </a:r>
            <a:r>
              <a:rPr lang="en-GB" altLang="en-US" sz="1600" dirty="0" smtClean="0">
                <a:solidFill>
                  <a:srgbClr val="000000"/>
                </a:solidFill>
                <a:ea typeface="新細明體" pitchFamily="18" charset="-120"/>
              </a:rPr>
              <a:t>backs </a:t>
            </a:r>
            <a:r>
              <a:rPr lang="en-GB" altLang="en-US" sz="1600" dirty="0">
                <a:solidFill>
                  <a:srgbClr val="000000"/>
                </a:solidFill>
                <a:ea typeface="新細明體" pitchFamily="18" charset="-120"/>
              </a:rPr>
              <a:t>to “Add new” </a:t>
            </a:r>
            <a:r>
              <a:rPr lang="en-GB" altLang="en-US" sz="1600" dirty="0" smtClean="0">
                <a:solidFill>
                  <a:srgbClr val="000000"/>
                </a:solidFill>
                <a:ea typeface="新細明體" pitchFamily="18" charset="-120"/>
              </a:rPr>
              <a:t>page.</a:t>
            </a:r>
            <a:endParaRPr lang="en-GB" altLang="en-US" sz="16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58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17" y="1905000"/>
            <a:ext cx="2929767" cy="3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295862" y="3576411"/>
            <a:ext cx="302636" cy="233589"/>
          </a:xfrm>
          <a:prstGeom prst="ellipse">
            <a:avLst/>
          </a:prstGeom>
          <a:noFill/>
          <a:ln w="3600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657725" y="3569499"/>
            <a:ext cx="301166" cy="233589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2561771" y="2285499"/>
            <a:ext cx="1865767" cy="1351579"/>
          </a:xfrm>
          <a:prstGeom prst="line">
            <a:avLst/>
          </a:prstGeom>
          <a:noFill/>
          <a:ln w="36000" cap="flat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894252" y="3103792"/>
            <a:ext cx="533286" cy="46717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59100" y="620713"/>
            <a:ext cx="32559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新細明體" charset="0"/>
                <a:cs typeface="標楷體" charset="0"/>
              </a:rPr>
              <a:t>Scene Settings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563938" y="1447800"/>
            <a:ext cx="2087562" cy="368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Intruder Alarm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470426" y="2133600"/>
            <a:ext cx="3816350" cy="3413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activate armed and disarmed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mode.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470426" y="3635375"/>
            <a:ext cx="3816350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Trigger: allows you to set the duration for   triggering the alarm in armed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mode.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470426" y="5214950"/>
            <a:ext cx="3816350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Duration: set the duration of the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alarm.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70426" y="2644775"/>
            <a:ext cx="3816350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during armed mode, the padlock icon will be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closed,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and disarmed mode, padlock will be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opened.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470426" y="4278793"/>
            <a:ext cx="3816350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Siren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Tune: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allows users to decide which tune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be used. There are six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tunes to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choose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from.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928794" y="6215082"/>
            <a:ext cx="5286412" cy="2857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ea typeface="微軟正黑體" charset="0"/>
                <a:cs typeface="微軟正黑體" charset="0"/>
              </a:rPr>
              <a:t>Note</a:t>
            </a:r>
            <a:r>
              <a:rPr lang="en-GB" sz="1200" dirty="0" smtClean="0">
                <a:solidFill>
                  <a:srgbClr val="FFFFFF"/>
                </a:solidFill>
                <a:latin typeface="Arial" charset="0"/>
                <a:ea typeface="微軟正黑體" charset="0"/>
                <a:cs typeface="微軟正黑體" charset="0"/>
              </a:rPr>
              <a:t>: Only Siren, Marco, Curtain, Dimmer or Switch can be added in Siren</a:t>
            </a:r>
            <a:endParaRPr lang="en-GB" sz="1200" dirty="0">
              <a:solidFill>
                <a:srgbClr val="FFFFFF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16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2660904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660904" cy="3547872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324225"/>
            <a:ext cx="208756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660904" cy="354787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86050" y="571480"/>
            <a:ext cx="32559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Scene Settings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5677" y="1447800"/>
            <a:ext cx="2005017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Add new scene 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5288" y="5661025"/>
            <a:ext cx="2663825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00" dirty="0">
                <a:ea typeface="微軟正黑體" pitchFamily="34" charset="-120"/>
                <a:cs typeface="Arial" pitchFamily="34" charset="0"/>
              </a:rPr>
              <a:t>1. </a:t>
            </a:r>
            <a:r>
              <a:rPr lang="en-US" altLang="en-US" sz="1600" dirty="0" smtClean="0">
                <a:ea typeface="微軟正黑體" charset="-120"/>
                <a:cs typeface="Arial" pitchFamily="34" charset="0"/>
              </a:rPr>
              <a:t>Swipe </a:t>
            </a:r>
            <a:r>
              <a:rPr lang="en-US" altLang="en-US" sz="1600" dirty="0">
                <a:ea typeface="微軟正黑體" charset="-120"/>
                <a:cs typeface="Arial" pitchFamily="34" charset="0"/>
              </a:rPr>
              <a:t>page from right to left, to start a new scene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03575" y="5661025"/>
            <a:ext cx="2663825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Provide 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 name for the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Scene</a:t>
            </a:r>
            <a:endParaRPr lang="en-GB" sz="1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11863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3. a new window will be formed to sort the sensors and you can choose photo from library or camera by clicking camera icon.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89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2660904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1981200"/>
            <a:ext cx="2660904" cy="35478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1981200"/>
            <a:ext cx="2660904" cy="354787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59100" y="620713"/>
            <a:ext cx="32559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Scene Settings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95677" y="1447800"/>
            <a:ext cx="1862141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Add new scene </a:t>
            </a:r>
            <a:endParaRPr lang="en-US" sz="18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4175" y="5638800"/>
            <a:ext cx="2663825" cy="74084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4. A New window will be formed to place the sensors and you can select the icon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03575" y="5638800"/>
            <a:ext cx="2663825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5. Click the sensor </a:t>
            </a:r>
            <a:r>
              <a:rPr lang="en-US" altLang="en-US" sz="1600" u="sng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until it floats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, and drag it to the new window.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62663" y="5638800"/>
            <a:ext cx="262413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6. Set 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the sensor 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according to desired scene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8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1000" y="1981200"/>
            <a:ext cx="2663428" cy="3551237"/>
            <a:chOff x="468511" y="2038350"/>
            <a:chExt cx="2663428" cy="3551237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511" y="2038350"/>
              <a:ext cx="2663428" cy="355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3429000"/>
              <a:ext cx="1892300" cy="189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3203575" y="1981729"/>
            <a:ext cx="2808288" cy="3551766"/>
            <a:chOff x="3203575" y="2038879"/>
            <a:chExt cx="2808288" cy="3551766"/>
          </a:xfrm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3575" y="2038879"/>
              <a:ext cx="2663824" cy="355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4067175" y="3933825"/>
              <a:ext cx="865188" cy="503238"/>
            </a:xfrm>
            <a:prstGeom prst="rect">
              <a:avLst/>
            </a:prstGeom>
            <a:noFill/>
            <a:ln w="28440" cap="sq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658" name="AutoShape 10"/>
            <p:cNvCxnSpPr>
              <a:cxnSpLocks noChangeShapeType="1"/>
              <a:stCxn id="27657" idx="3"/>
            </p:cNvCxnSpPr>
            <p:nvPr/>
          </p:nvCxnSpPr>
          <p:spPr bwMode="auto">
            <a:xfrm>
              <a:off x="4932363" y="4184650"/>
              <a:ext cx="1079500" cy="15875"/>
            </a:xfrm>
            <a:prstGeom prst="straightConnector1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59100" y="620713"/>
            <a:ext cx="32559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charset="-120"/>
              </a:rPr>
              <a:t>Scene Settings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03575" y="5727700"/>
            <a:ext cx="2663825" cy="8239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軟正黑體" charset="-120"/>
              </a:rPr>
              <a:t>2. On the home page, there will be a button with the scene name.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011863" y="3789363"/>
            <a:ext cx="2663825" cy="82391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軟正黑體" charset="-120"/>
              </a:rPr>
              <a:t>3. Click on the scene and sensors will do what it was set to do.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072198" y="5214950"/>
            <a:ext cx="2663825" cy="1311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ea typeface="微軟正黑體" charset="-120"/>
              </a:rPr>
              <a:t>Note: There's no limitation to the number of scenes created or the number of sensors placed in one scene. 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81000" y="5727700"/>
            <a:ext cx="2663825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軟正黑體" charset="-120"/>
              </a:rPr>
              <a:t>1. Swipe page from left to right, to the scene page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3571868" y="15001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Operate scene</a:t>
            </a:r>
            <a:endParaRPr lang="zh-TW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50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" y="1989667"/>
            <a:ext cx="2663825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632" y="1991326"/>
            <a:ext cx="2660650" cy="3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4127500" y="3733800"/>
            <a:ext cx="4699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2613"/>
            <a:ext cx="1938338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8101013" y="2108200"/>
            <a:ext cx="693737" cy="45878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ea typeface="微軟正黑體" pitchFamily="34" charset="-120"/>
              </a:rPr>
              <a:t>Door sensor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572396" y="5357826"/>
            <a:ext cx="777875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ea typeface="微軟正黑體" pitchFamily="34" charset="-120"/>
              </a:rPr>
              <a:t>Dimmer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429388" y="4786322"/>
            <a:ext cx="1670039" cy="279180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Then </a:t>
            </a:r>
            <a:r>
              <a:rPr lang="en-US" altLang="zh-TW" sz="1200" b="1" dirty="0" smtClean="0">
                <a:ea typeface="微軟正黑體" pitchFamily="34" charset="-120"/>
              </a:rPr>
              <a:t>Dimmer 50%</a:t>
            </a:r>
            <a:endParaRPr lang="en-US" altLang="en-US" sz="1200" b="1" dirty="0">
              <a:ea typeface="微軟正黑體" pitchFamily="34" charset="-120"/>
            </a:endParaRPr>
          </a:p>
        </p:txBody>
      </p:sp>
      <p:pic>
        <p:nvPicPr>
          <p:cNvPr id="20" name="Picture 4" descr="http://www.philio-tech.com/img/product/PAN11&amp;PAD01-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072074"/>
            <a:ext cx="887413" cy="9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28596" y="5786454"/>
            <a:ext cx="2655887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“Add new” to make a new macro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00430" y="5786454"/>
            <a:ext cx="2214578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macro and click OK.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00430" y="1500174"/>
            <a:ext cx="1785950" cy="371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Add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new Macro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643702" y="3571876"/>
            <a:ext cx="1144588" cy="276225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If Door open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643702" y="6143644"/>
            <a:ext cx="1500198" cy="285752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chemeClr val="tx1"/>
                </a:solidFill>
                <a:ea typeface="微軟正黑體" pitchFamily="34" charset="-120"/>
              </a:rPr>
              <a:t>Example :  macro</a:t>
            </a:r>
            <a:endParaRPr lang="en-US" altLang="en-US" sz="1200" b="1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3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42910" y="1500174"/>
            <a:ext cx="7858180" cy="5072098"/>
          </a:xfrm>
          <a:prstGeom prst="rect">
            <a:avLst/>
          </a:prstGeom>
        </p:spPr>
        <p:txBody>
          <a:bodyPr/>
          <a:lstStyle/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 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Use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Device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Exclude Device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  Settings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1.</a:t>
            </a:r>
            <a:r>
              <a:rPr kumimoji="0" lang="en-US" altLang="zh-TW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Change Sensor Name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2. Delete Log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Room Settings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1.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new Room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2. Delete Sensors in the Room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altLang="zh-TW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en-US" altLang="zh-TW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zh-TW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New folder\combin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8" y="1989137"/>
            <a:ext cx="2663052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5" name="Picture 20" descr="macro06-1_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66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90053" y="4030662"/>
            <a:ext cx="787400" cy="38100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4" name="Picture 3" descr="C:\Users\asus\Desktop\New folder\combine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r="67645"/>
          <a:stretch/>
        </p:blipFill>
        <p:spPr bwMode="auto">
          <a:xfrm>
            <a:off x="6588125" y="1989138"/>
            <a:ext cx="215900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Desktop\New folder\photo14395419536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03" y="1989138"/>
            <a:ext cx="1838218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177453" y="3141661"/>
            <a:ext cx="370359" cy="10795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1" name="Picture 3" descr="C:\Users\asus\Desktop\New folder\combine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1"/>
          <a:stretch/>
        </p:blipFill>
        <p:spPr bwMode="auto">
          <a:xfrm>
            <a:off x="5940425" y="1989138"/>
            <a:ext cx="71687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204348" y="1989136"/>
            <a:ext cx="2663052" cy="3552826"/>
            <a:chOff x="3204348" y="1989136"/>
            <a:chExt cx="2663052" cy="3552826"/>
          </a:xfrm>
        </p:grpSpPr>
        <p:pic>
          <p:nvPicPr>
            <p:cNvPr id="4102" name="Picture 6" descr="C:\Users\asus\Desktop\New folder\combine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348" y="1989137"/>
              <a:ext cx="2663052" cy="3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asus\Desktop\New folder\photo143954195384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908" y="1989136"/>
              <a:ext cx="1915492" cy="260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 descr="C:\Users\asus\Desktop\New folder\photo143954195365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2"/>
          <a:stretch/>
        </p:blipFill>
        <p:spPr bwMode="auto">
          <a:xfrm>
            <a:off x="6766032" y="1989137"/>
            <a:ext cx="1838218" cy="15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03575" y="5625456"/>
            <a:ext cx="2663825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 click on the "Duration" to set time duration needed for event to trigger.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84175" y="5619750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click and drag the sensor that you want an event to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occur.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940425" y="5619750"/>
            <a:ext cx="2663825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ea typeface="微軟正黑體" charset="0"/>
                <a:cs typeface="微軟正黑體" charset="0"/>
              </a:rPr>
              <a:t>5. only sensors can be placed on the 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  <a:ea typeface="微軟正黑體" charset="0"/>
                <a:cs typeface="微軟正黑體" charset="0"/>
              </a:rPr>
              <a:t>event.</a:t>
            </a:r>
            <a:endParaRPr lang="en-GB" sz="1600" dirty="0">
              <a:solidFill>
                <a:schemeClr val="tx1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706814" y="1484313"/>
            <a:ext cx="1508128" cy="371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Setting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up IF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297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12" y="1989138"/>
            <a:ext cx="2663427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690688" y="3644900"/>
            <a:ext cx="577850" cy="144463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403350" y="3789363"/>
            <a:ext cx="720725" cy="36036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3348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4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915248" y="2679509"/>
            <a:ext cx="369416" cy="1325753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123085" y="2391315"/>
            <a:ext cx="792162" cy="42808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2" name="Picture 3" descr="C:\Users\asus\Desktop\New folder\photo1439541953656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73" y="1989138"/>
            <a:ext cx="1844466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940425" y="5589588"/>
            <a:ext cx="2663825" cy="7413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8. to set up the actuator, click on the actuator itself and choose from the 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options.</a:t>
            </a:r>
            <a:endParaRPr lang="en-GB" sz="14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7. click and drag the actuators that you want to react to your “If”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</a:rPr>
              <a:t>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571868" y="1485851"/>
            <a:ext cx="1928826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Setting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up Then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6.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for the Execution, you can either add actuators or add scene.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1989667"/>
            <a:ext cx="2663824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4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292725" y="4221163"/>
            <a:ext cx="358775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3552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516688" y="2141538"/>
            <a:ext cx="423862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451725" y="5084763"/>
            <a:ext cx="360363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64388" y="4941888"/>
            <a:ext cx="431800" cy="27781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</a:t>
            </a:r>
          </a:p>
        </p:txBody>
      </p:sp>
      <p:pic>
        <p:nvPicPr>
          <p:cNvPr id="4100" name="Picture 4" descr="C:\Users\asus\Desktop\New folder\photo14395444371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989402"/>
            <a:ext cx="1828800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esktop\New folder\combine6a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1"/>
          <a:stretch/>
        </p:blipFill>
        <p:spPr bwMode="auto">
          <a:xfrm>
            <a:off x="6877071" y="2349554"/>
            <a:ext cx="1724003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804025" y="2276475"/>
            <a:ext cx="360363" cy="3603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7" name="Picture 3" descr="C:\Users\asus\Desktop\New folder\photo1439541953656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4" y="1990253"/>
            <a:ext cx="1844466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9.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click on the "Duration" to set time duration for executing event.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10. to receive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notification if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triggered, tap the switch beside the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notification.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5940425" y="5589588"/>
            <a:ext cx="2663825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 To turn on the Macro, tap the this 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switch .</a:t>
            </a:r>
            <a:endParaRPr lang="en-GB" sz="12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940425" y="6092825"/>
            <a:ext cx="2662238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 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</a:t>
            </a: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play the macro, click on the play icon.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3571868" y="1485851"/>
            <a:ext cx="1928826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Setting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up Then</a:t>
            </a:r>
          </a:p>
        </p:txBody>
      </p:sp>
    </p:spTree>
    <p:extLst>
      <p:ext uri="{BB962C8B-B14F-4D97-AF65-F5344CB8AC3E}">
        <p14:creationId xmlns:p14="http://schemas.microsoft.com/office/powerpoint/2010/main" val="50512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1643050"/>
            <a:ext cx="2643186" cy="35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496" y="1714488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000240"/>
            <a:ext cx="120015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143768" y="3929066"/>
            <a:ext cx="687405" cy="279180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TW" sz="1200" b="1" dirty="0" smtClean="0">
                <a:ea typeface="微軟正黑體" charset="-120"/>
              </a:rPr>
              <a:t>Mute</a:t>
            </a:r>
            <a:endParaRPr lang="en-US" altLang="en-US" sz="1200" b="1" dirty="0">
              <a:ea typeface="微軟正黑體" charset="-120"/>
            </a:endParaRPr>
          </a:p>
        </p:txBody>
      </p:sp>
      <p:pic>
        <p:nvPicPr>
          <p:cNvPr id="19" name="Picture 4" descr="http://www.philio-tech.com/img/product/PAN11&amp;PAD01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429132"/>
            <a:ext cx="887413" cy="9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42976" y="620713"/>
            <a:ext cx="390072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標楷體" charset="0"/>
              </a:rPr>
              <a:t>Schedule</a:t>
            </a: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標楷體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Arial" charset="0"/>
                <a:ea typeface="ＭＳ Ｐゴシック" charset="0"/>
                <a:cs typeface="標楷體" charset="0"/>
              </a:rPr>
              <a:t>Settings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42976" y="5413811"/>
            <a:ext cx="265588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“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Add new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”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 to make a new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</a:rPr>
              <a:t>schedule</a:t>
            </a: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</a:rPr>
              <a:t>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071934" y="5413811"/>
            <a:ext cx="2663825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2. provide a name for schedule and click OK.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857356" y="6221654"/>
            <a:ext cx="5786478" cy="27918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200" dirty="0" smtClean="0">
                <a:solidFill>
                  <a:schemeClr val="bg1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Curtain, Dimmer or Switch can be added in Schedule.</a:t>
            </a:r>
            <a:endParaRPr lang="en-GB" sz="1200" dirty="0">
              <a:solidFill>
                <a:schemeClr val="bg1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88" y="1991254"/>
            <a:ext cx="2663824" cy="35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3" y="1980142"/>
            <a:ext cx="2663824" cy="35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813" y="1980142"/>
            <a:ext cx="2663824" cy="355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54300" y="620713"/>
            <a:ext cx="3867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Schedule Settings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57594" y="1517650"/>
            <a:ext cx="2085976" cy="368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Add 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new Schedule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1472" y="5689681"/>
            <a:ext cx="2357454" cy="525401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3. Set </a:t>
            </a:r>
            <a:r>
              <a:rPr lang="zh-TW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 </a:t>
            </a:r>
            <a:r>
              <a:rPr lang="en-GB" altLang="en-US" sz="1400" b="1" i="1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From 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(starting time) 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and click </a:t>
            </a:r>
            <a:r>
              <a:rPr lang="en-US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“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Confirm</a:t>
            </a:r>
            <a:r>
              <a:rPr lang="en-US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”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28992" y="5715016"/>
            <a:ext cx="2238381" cy="525401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4. 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Set </a:t>
            </a:r>
            <a:r>
              <a:rPr lang="zh-TW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 </a:t>
            </a:r>
            <a:r>
              <a:rPr lang="en-GB" altLang="en-US" sz="1400" b="1" i="1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To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 (ending time) and 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click </a:t>
            </a:r>
            <a:r>
              <a:rPr lang="en-US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“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Confirm</a:t>
            </a:r>
            <a:r>
              <a:rPr lang="en-US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”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156325" y="5689681"/>
            <a:ext cx="2627313" cy="525401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5. 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Select  Daily or Weekly to the Repeat the schedule.</a:t>
            </a:r>
            <a:endParaRPr lang="en-GB" altLang="en-US" sz="1400" dirty="0">
              <a:solidFill>
                <a:srgbClr val="000000"/>
              </a:solidFill>
              <a:latin typeface="Arial" pitchFamily="34" charset="0"/>
              <a:ea typeface="微軟正黑體" charset="-12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3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54" y="1944688"/>
            <a:ext cx="2664618" cy="35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61555" y="2276475"/>
            <a:ext cx="1223564" cy="1590675"/>
            <a:chOff x="361555" y="2276475"/>
            <a:chExt cx="1223564" cy="1590675"/>
          </a:xfrm>
        </p:grpSpPr>
        <p:sp>
          <p:nvSpPr>
            <p:cNvPr id="34822" name="Oval 6"/>
            <p:cNvSpPr>
              <a:spLocks noChangeArrowheads="1"/>
            </p:cNvSpPr>
            <p:nvPr/>
          </p:nvSpPr>
          <p:spPr bwMode="auto">
            <a:xfrm>
              <a:off x="361555" y="2276475"/>
              <a:ext cx="926702" cy="600075"/>
            </a:xfrm>
            <a:prstGeom prst="ellipse">
              <a:avLst/>
            </a:prstGeom>
            <a:noFill/>
            <a:ln w="28575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1288257" y="2576512"/>
              <a:ext cx="296862" cy="1290638"/>
            </a:xfrm>
            <a:prstGeom prst="line">
              <a:avLst/>
            </a:prstGeom>
            <a:noFill/>
            <a:ln w="3600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841" y="1944688"/>
            <a:ext cx="2664618" cy="35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366" y="1944688"/>
            <a:ext cx="2664618" cy="35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6804025" y="2276475"/>
            <a:ext cx="360363" cy="360363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7164388" y="4941888"/>
            <a:ext cx="323850" cy="2762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微軟正黑體" charset="-120"/>
              </a:rPr>
              <a:t>9.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551613" y="2171700"/>
            <a:ext cx="323850" cy="2762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微軟正黑體" charset="-120"/>
              </a:rPr>
              <a:t>8.</a:t>
            </a:r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7451725" y="5084763"/>
            <a:ext cx="360363" cy="360362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7350" y="5684838"/>
            <a:ext cx="2627313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微軟正黑體" charset="-120"/>
              </a:rPr>
              <a:t>6. Click and drag the device you which to schedule.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203575" y="5688013"/>
            <a:ext cx="2663825" cy="7334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微軟正黑體" charset="-120"/>
              </a:rPr>
              <a:t>7. To set up the device, click on the device itself and choose from the options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143636" y="5643578"/>
            <a:ext cx="2663825" cy="463846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TW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8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To turn on the Schedule, tap the this </a:t>
            </a: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switch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ea typeface="微軟正黑體" charset="-120"/>
              <a:cs typeface="Arial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143636" y="6146815"/>
            <a:ext cx="2662238" cy="463846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TW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9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 To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play the Schedule, click on the play icon.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654300" y="571480"/>
            <a:ext cx="3867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Schedule Settings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214678" y="1485851"/>
            <a:ext cx="2643206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Add Macro 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on Schedule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9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2071678"/>
            <a:ext cx="2664618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16" y="2071678"/>
            <a:ext cx="2664618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785918" y="3214686"/>
            <a:ext cx="503237" cy="431800"/>
          </a:xfrm>
          <a:prstGeom prst="rect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214810" y="3643314"/>
            <a:ext cx="1584325" cy="471493"/>
          </a:xfrm>
          <a:prstGeom prst="rect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43636" y="5643578"/>
            <a:ext cx="2663825" cy="463846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TW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3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To turn on the Schedule, tap the this </a:t>
            </a: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switch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ea typeface="微軟正黑體" charset="-12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43636" y="6146815"/>
            <a:ext cx="2662238" cy="463846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TW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4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 To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play the Schedule, click on the play icon.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654300" y="620713"/>
            <a:ext cx="3867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Schedule Settings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28596" y="5688551"/>
            <a:ext cx="2627313" cy="74084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1. Click the 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Scene(A) and Select  preferred  off (B) to add.</a:t>
            </a:r>
            <a:endParaRPr lang="en-GB" altLang="en-US" sz="1400" dirty="0">
              <a:solidFill>
                <a:srgbClr val="000000"/>
              </a:solidFill>
              <a:latin typeface="Arial" pitchFamily="34" charset="0"/>
              <a:ea typeface="微軟正黑體" charset="-120"/>
              <a:cs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357554" y="5689681"/>
            <a:ext cx="2627313" cy="525401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2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.</a:t>
            </a:r>
            <a:r>
              <a:rPr lang="en-US" altLang="en-US" sz="1400" dirty="0" smtClean="0">
                <a:solidFill>
                  <a:srgbClr val="000000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 only the actuators of the macro will be displayed.</a:t>
            </a:r>
            <a:endParaRPr lang="en-GB" altLang="en-US" sz="1400" dirty="0">
              <a:solidFill>
                <a:srgbClr val="000000"/>
              </a:solidFill>
              <a:latin typeface="Arial" pitchFamily="34" charset="0"/>
              <a:ea typeface="微軟正黑體" charset="-12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86116" y="1557289"/>
            <a:ext cx="2714644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Add </a:t>
            </a:r>
            <a:r>
              <a:rPr lang="en-US" altLang="zh-TW" sz="1800" dirty="0" smtClean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Scene </a:t>
            </a:r>
            <a:r>
              <a:rPr lang="en-US" altLang="en-US" sz="1800" dirty="0" smtClean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on 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  <a:ea typeface="微軟正黑體" charset="-120"/>
                <a:cs typeface="Arial" pitchFamily="34" charset="0"/>
              </a:rPr>
              <a:t>Schedule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57290" y="3857628"/>
            <a:ext cx="1285884" cy="214314"/>
          </a:xfrm>
          <a:prstGeom prst="rect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28728" y="3000372"/>
            <a:ext cx="323850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ea typeface="微軟正黑體" charset="-120"/>
              </a:rPr>
              <a:t>A</a:t>
            </a:r>
            <a:endParaRPr lang="en-US" altLang="en-US" sz="1200" dirty="0">
              <a:solidFill>
                <a:srgbClr val="000000"/>
              </a:solidFill>
              <a:ea typeface="微軟正黑體" charset="-12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000100" y="3786190"/>
            <a:ext cx="323850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ea typeface="微軟正黑體" charset="-120"/>
              </a:rPr>
              <a:t>B</a:t>
            </a:r>
            <a:endParaRPr lang="en-US" altLang="en-US" sz="1200" dirty="0">
              <a:solidFill>
                <a:srgbClr val="000000"/>
              </a:solidFill>
              <a:ea typeface="微軟正黑體" charset="-120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2076464"/>
            <a:ext cx="2565786" cy="342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858016" y="2357430"/>
            <a:ext cx="360363" cy="360363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7164388" y="4941888"/>
            <a:ext cx="323850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ea typeface="微軟正黑體" charset="-120"/>
              </a:rPr>
              <a:t>4</a:t>
            </a:r>
            <a:endParaRPr lang="en-US" altLang="en-US" sz="1200" dirty="0">
              <a:solidFill>
                <a:srgbClr val="000000"/>
              </a:solidFill>
              <a:ea typeface="微軟正黑體" charset="-12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7451725" y="5084763"/>
            <a:ext cx="360363" cy="360362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572264" y="2214554"/>
            <a:ext cx="323850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ea typeface="微軟正黑體" charset="-120"/>
              </a:rPr>
              <a:t>3.</a:t>
            </a:r>
            <a:endParaRPr lang="en-US" altLang="en-US" sz="1200" dirty="0">
              <a:solidFill>
                <a:srgbClr val="000000"/>
              </a:solidFill>
              <a:ea typeface="微軟正黑體" charset="-12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3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437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91680" y="620713"/>
            <a:ext cx="64213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EASY</a:t>
            </a:r>
            <a:r>
              <a:rPr lang="en-GB" altLang="en-US" sz="3600" b="1" dirty="0" smtClean="0">
                <a:solidFill>
                  <a:schemeClr val="tx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FIKS SMART HOME</a:t>
            </a:r>
            <a:endParaRPr lang="en-GB" altLang="en-US" sz="3600" b="1" dirty="0">
              <a:solidFill>
                <a:schemeClr val="tx1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571612"/>
            <a:ext cx="8072494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3. Delete Room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Scene  Settings</a:t>
            </a:r>
          </a:p>
          <a:p>
            <a:pPr marL="914400" lvl="1" indent="-4572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 Intruder Alarm</a:t>
            </a:r>
          </a:p>
          <a:p>
            <a:pPr marL="457200" indent="-4572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2. Add new scene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3. Operate scene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Macro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1. Add new Macro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2. Setting up IF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3. Setting up Then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2" y="1571612"/>
            <a:ext cx="807249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Add new Schedule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zh-TW" alt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TW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Add  Macro on Schedule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1201" y="609600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charset="0"/>
                <a:cs typeface="標楷體" charset="0"/>
              </a:rPr>
              <a:t>Where to Use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  <a:cs typeface="標楷體" charset="0"/>
            </a:endParaRPr>
          </a:p>
        </p:txBody>
      </p:sp>
      <p:pic>
        <p:nvPicPr>
          <p:cNvPr id="2" name="Picture 2" descr="C:\Users\asus\Desktop\photos\photos of items\usage\Latitude-Mystic-Silver-Stainless-Steel-Floor-Lamp-4719-445152-1-produ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2545400" cy="36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sus\Desktop\photos\photos of items\usage\TL11038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071678"/>
            <a:ext cx="2633658" cy="26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95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95600" y="646888"/>
            <a:ext cx="32082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Include Device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071802" y="5357826"/>
            <a:ext cx="2693509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2.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Click </a:t>
            </a:r>
            <a:r>
              <a:rPr lang="en-GB" altLang="en-US" sz="1600" dirty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on the setting 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Include</a:t>
            </a:r>
            <a:r>
              <a:rPr lang="zh-TW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Deice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”.</a:t>
            </a:r>
            <a:endParaRPr lang="en-GB" altLang="en-US" sz="1600" dirty="0">
              <a:solidFill>
                <a:srgbClr val="000000"/>
              </a:solidFill>
              <a:ea typeface="微軟正黑體" charset="-120"/>
              <a:cs typeface="Arial" panose="020B0604020202020204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04527" y="5368084"/>
            <a:ext cx="242728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1. Plug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PAD01 into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 outlet. </a:t>
            </a:r>
          </a:p>
        </p:txBody>
      </p:sp>
      <p:pic>
        <p:nvPicPr>
          <p:cNvPr id="2052" name="Picture 4" descr="http://www.philio-tech.com/img/product/PAN11&amp;PAD01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2" y="2391724"/>
            <a:ext cx="1314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photos\photos of items\canstock29505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1" y="3228726"/>
            <a:ext cx="975519" cy="9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103826" y="5351486"/>
            <a:ext cx="261157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3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 Press the button three times.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4" name="群組 1"/>
          <p:cNvGrpSpPr/>
          <p:nvPr/>
        </p:nvGrpSpPr>
        <p:grpSpPr>
          <a:xfrm>
            <a:off x="6477000" y="1878453"/>
            <a:ext cx="1888022" cy="2859596"/>
            <a:chOff x="6477000" y="1878453"/>
            <a:chExt cx="1888022" cy="2859596"/>
          </a:xfrm>
        </p:grpSpPr>
        <p:pic>
          <p:nvPicPr>
            <p:cNvPr id="2054" name="Picture 6" descr="C:\Users\asus\Desktop\photos\photos of items\c82e68ecc91a6115905b52a4dab0ec5b_X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878453"/>
              <a:ext cx="1888022" cy="2859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7426231" y="3736415"/>
              <a:ext cx="409180" cy="454585"/>
            </a:xfrm>
            <a:prstGeom prst="ellipse">
              <a:avLst/>
            </a:prstGeom>
            <a:noFill/>
            <a:ln w="36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026" name="Picture 2" descr="D:\Philio_Product 手冊\Z-wave simple Quick Guide\ipad\ios pic\inclu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714488"/>
            <a:ext cx="264320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43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428992" y="5357826"/>
            <a:ext cx="2374900" cy="10795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2. Press tamper key on the device 3 times then the red light LED will flash.</a:t>
            </a:r>
          </a:p>
        </p:txBody>
      </p:sp>
      <p:grpSp>
        <p:nvGrpSpPr>
          <p:cNvPr id="3" name="群組 12"/>
          <p:cNvGrpSpPr/>
          <p:nvPr/>
        </p:nvGrpSpPr>
        <p:grpSpPr>
          <a:xfrm>
            <a:off x="3643306" y="1857364"/>
            <a:ext cx="1888022" cy="2859596"/>
            <a:chOff x="6477000" y="1878453"/>
            <a:chExt cx="1888022" cy="2859596"/>
          </a:xfrm>
        </p:grpSpPr>
        <p:pic>
          <p:nvPicPr>
            <p:cNvPr id="14" name="Picture 6" descr="C:\Users\asus\Desktop\photos\photos of items\c82e68ecc91a6115905b52a4dab0ec5b_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878453"/>
              <a:ext cx="1888022" cy="2859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7426231" y="3736415"/>
              <a:ext cx="409180" cy="454585"/>
            </a:xfrm>
            <a:prstGeom prst="ellipse">
              <a:avLst/>
            </a:prstGeom>
            <a:noFill/>
            <a:ln w="36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1643050"/>
            <a:ext cx="2571767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43050"/>
            <a:ext cx="2552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95600" y="646888"/>
            <a:ext cx="336211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Exclude</a:t>
            </a:r>
            <a:r>
              <a:rPr lang="en-GB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42910" y="5572140"/>
            <a:ext cx="2632103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Click on the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Exclude Device”.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011863" y="5565797"/>
            <a:ext cx="24479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3. Device excluded then the device is in the inclusion mode.</a:t>
            </a:r>
          </a:p>
        </p:txBody>
      </p:sp>
    </p:spTree>
    <p:extLst>
      <p:ext uri="{BB962C8B-B14F-4D97-AF65-F5344CB8AC3E}">
        <p14:creationId xmlns:p14="http://schemas.microsoft.com/office/powerpoint/2010/main" val="371634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19320" y="67669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000628" y="5643578"/>
            <a:ext cx="2703279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A new window will open with the information.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57224" y="5643578"/>
            <a:ext cx="321471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on the sensor which you want to see the information.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" name="Picture 2" descr="D:\Philio_Product 手冊\Z-wave simple Quick Guide\PICT\ios pic\IMG_00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700000" cy="3600000"/>
          </a:xfrm>
          <a:prstGeom prst="rect">
            <a:avLst/>
          </a:prstGeom>
          <a:noFill/>
        </p:spPr>
      </p:pic>
      <p:sp>
        <p:nvSpPr>
          <p:cNvPr id="8" name="圓角矩形 7"/>
          <p:cNvSpPr/>
          <p:nvPr/>
        </p:nvSpPr>
        <p:spPr bwMode="auto">
          <a:xfrm>
            <a:off x="1071538" y="2214554"/>
            <a:ext cx="686160" cy="3802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027" name="Picture 3" descr="D:\Philio_Product 手冊\Z-wave simple Quick Guide\PICT\ios pic\IMG_00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2700000" cy="3600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Philio_Product 手冊\Z-wave simple Quick Guide\PICT\ios pic\IMG_00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2700000" cy="3600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 bwMode="auto">
          <a:xfrm>
            <a:off x="2643174" y="2357430"/>
            <a:ext cx="914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2050" name="Picture 2" descr="D:\Philio_Product 手冊\Z-wave simple Quick Guide\PICT\ios pic\IMG_0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2700000" cy="3600000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43240" y="1557289"/>
            <a:ext cx="2928958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Change Sensor Name</a:t>
            </a:r>
            <a:endParaRPr lang="en-US" sz="1800" b="1" dirty="0">
              <a:solidFill>
                <a:schemeClr val="bg1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929190" y="5857892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Change the name of the sensor and click OK.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00166" y="5857892"/>
            <a:ext cx="2714644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on the name of the sensor.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476250"/>
            <a:ext cx="864565" cy="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7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1162</Words>
  <Application>Microsoft Office PowerPoint</Application>
  <PresentationFormat>Diavoorstelling (4:3)</PresentationFormat>
  <Paragraphs>170</Paragraphs>
  <Slides>27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10_Office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Phoeberry</dc:creator>
  <cp:lastModifiedBy>Rob Bos</cp:lastModifiedBy>
  <cp:revision>138</cp:revision>
  <dcterms:created xsi:type="dcterms:W3CDTF">2015-08-12T07:14:09Z</dcterms:created>
  <dcterms:modified xsi:type="dcterms:W3CDTF">2017-07-25T12:16:04Z</dcterms:modified>
</cp:coreProperties>
</file>