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60" r:id="rId3"/>
    <p:sldId id="292" r:id="rId4"/>
    <p:sldId id="293" r:id="rId5"/>
    <p:sldId id="262" r:id="rId6"/>
    <p:sldId id="294" r:id="rId7"/>
    <p:sldId id="283" r:id="rId8"/>
    <p:sldId id="257" r:id="rId9"/>
    <p:sldId id="258" r:id="rId10"/>
    <p:sldId id="261" r:id="rId11"/>
    <p:sldId id="274" r:id="rId12"/>
    <p:sldId id="275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A3738-4C8F-4653-949F-3533CDFF56CD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526D3F0C-0797-48C9-9AE0-66DA1455EDA5}">
      <dgm:prSet phldrT="[文字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b="1" dirty="0" smtClean="0"/>
            <a:t>P</a:t>
          </a:r>
          <a:r>
            <a:rPr lang="en-US" altLang="zh-TW" sz="2000" b="1" dirty="0" smtClean="0"/>
            <a:t>S</a:t>
          </a:r>
          <a:r>
            <a:rPr lang="en-US" sz="2000" b="1" dirty="0" smtClean="0"/>
            <a:t>T02-B</a:t>
          </a:r>
        </a:p>
        <a:p>
          <a:r>
            <a:rPr lang="en-US" sz="1800" dirty="0" smtClean="0"/>
            <a:t>PIR</a:t>
          </a:r>
        </a:p>
        <a:p>
          <a:r>
            <a:rPr lang="en-US" sz="1800" b="0" dirty="0" smtClean="0"/>
            <a:t>Temperature</a:t>
          </a:r>
        </a:p>
        <a:p>
          <a:r>
            <a:rPr lang="en-US" sz="1800" b="0" dirty="0" smtClean="0"/>
            <a:t>Illumination</a:t>
          </a:r>
          <a:endParaRPr lang="en-US" sz="1800" b="0" dirty="0"/>
        </a:p>
      </dgm:t>
    </dgm:pt>
    <dgm:pt modelId="{CF56E4E2-3810-46B1-BAAA-1926322DD19E}" type="parTrans" cxnId="{D20CCA1B-D195-4D4A-8409-C7030A92001B}">
      <dgm:prSet/>
      <dgm:spPr/>
      <dgm:t>
        <a:bodyPr/>
        <a:lstStyle/>
        <a:p>
          <a:endParaRPr lang="en-US"/>
        </a:p>
      </dgm:t>
    </dgm:pt>
    <dgm:pt modelId="{529496F9-8005-4AD8-A857-A14099871134}" type="sibTrans" cxnId="{D20CCA1B-D195-4D4A-8409-C7030A92001B}">
      <dgm:prSet/>
      <dgm:spPr/>
      <dgm:t>
        <a:bodyPr/>
        <a:lstStyle/>
        <a:p>
          <a:endParaRPr lang="en-US"/>
        </a:p>
      </dgm:t>
    </dgm:pt>
    <dgm:pt modelId="{DCE01FA6-55F0-41E1-BF9E-E9A243CF60C9}">
      <dgm:prSet phldrT="[文字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b="1" dirty="0" smtClean="0"/>
            <a:t>P</a:t>
          </a:r>
          <a:r>
            <a:rPr lang="en-US" altLang="zh-TW" sz="2000" b="1" dirty="0" smtClean="0"/>
            <a:t>S</a:t>
          </a:r>
          <a:r>
            <a:rPr lang="en-US" sz="2000" b="1" dirty="0" smtClean="0"/>
            <a:t>T02-C</a:t>
          </a:r>
        </a:p>
        <a:p>
          <a:r>
            <a:rPr lang="en-US" sz="1800" b="0" dirty="0" smtClean="0"/>
            <a:t>Door/Window </a:t>
          </a:r>
        </a:p>
        <a:p>
          <a:r>
            <a:rPr lang="en-US" sz="1800" b="0" dirty="0" smtClean="0"/>
            <a:t>Temperature</a:t>
          </a:r>
        </a:p>
        <a:p>
          <a:r>
            <a:rPr lang="en-US" sz="1800" b="0" dirty="0" smtClean="0"/>
            <a:t>Illumination</a:t>
          </a:r>
          <a:endParaRPr lang="en-US" sz="1800" b="0" dirty="0"/>
        </a:p>
      </dgm:t>
    </dgm:pt>
    <dgm:pt modelId="{E95FF0CD-5130-43AD-BB14-9285DC8E369E}" type="parTrans" cxnId="{4A87888A-80F1-4CA6-8592-4837F7778ECB}">
      <dgm:prSet/>
      <dgm:spPr/>
      <dgm:t>
        <a:bodyPr/>
        <a:lstStyle/>
        <a:p>
          <a:endParaRPr lang="en-US"/>
        </a:p>
      </dgm:t>
    </dgm:pt>
    <dgm:pt modelId="{3FF4728A-F006-4E94-8FAE-24E8AAF29818}" type="sibTrans" cxnId="{4A87888A-80F1-4CA6-8592-4837F7778ECB}">
      <dgm:prSet/>
      <dgm:spPr/>
      <dgm:t>
        <a:bodyPr/>
        <a:lstStyle/>
        <a:p>
          <a:endParaRPr lang="en-US"/>
        </a:p>
      </dgm:t>
    </dgm:pt>
    <dgm:pt modelId="{51FD8FFA-BD8D-4EE1-959F-3D447369231E}">
      <dgm:prSet phldrT="[文字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b="1" dirty="0" smtClean="0"/>
            <a:t>P</a:t>
          </a:r>
          <a:r>
            <a:rPr lang="en-US" altLang="zh-TW" sz="2000" b="1" dirty="0" smtClean="0"/>
            <a:t>S</a:t>
          </a:r>
          <a:r>
            <a:rPr lang="en-US" sz="2000" b="1" dirty="0" smtClean="0"/>
            <a:t>T02-A</a:t>
          </a:r>
        </a:p>
        <a:p>
          <a:r>
            <a:rPr lang="en-US" sz="1800" dirty="0" smtClean="0"/>
            <a:t>Door/Window</a:t>
          </a:r>
        </a:p>
        <a:p>
          <a:r>
            <a:rPr lang="en-US" sz="1800" dirty="0" smtClean="0"/>
            <a:t>PIR</a:t>
          </a:r>
        </a:p>
        <a:p>
          <a:r>
            <a:rPr lang="en-US" sz="1800" dirty="0" smtClean="0"/>
            <a:t>Temperature</a:t>
          </a:r>
        </a:p>
        <a:p>
          <a:r>
            <a:rPr lang="en-US" sz="1800" dirty="0" smtClean="0"/>
            <a:t>Illumination</a:t>
          </a:r>
          <a:endParaRPr lang="en-US" sz="1800" dirty="0"/>
        </a:p>
      </dgm:t>
    </dgm:pt>
    <dgm:pt modelId="{C87EFD1C-0047-4D2B-AB08-1DDB81BA9A28}" type="sibTrans" cxnId="{95FD8606-981E-4162-8264-EDC1BDDFCE6B}">
      <dgm:prSet/>
      <dgm:spPr/>
      <dgm:t>
        <a:bodyPr/>
        <a:lstStyle/>
        <a:p>
          <a:endParaRPr lang="en-US"/>
        </a:p>
      </dgm:t>
    </dgm:pt>
    <dgm:pt modelId="{FCDCFCDA-2F57-496A-923E-07C161D5E77E}" type="parTrans" cxnId="{95FD8606-981E-4162-8264-EDC1BDDFCE6B}">
      <dgm:prSet/>
      <dgm:spPr/>
      <dgm:t>
        <a:bodyPr/>
        <a:lstStyle/>
        <a:p>
          <a:endParaRPr lang="en-US"/>
        </a:p>
      </dgm:t>
    </dgm:pt>
    <dgm:pt modelId="{99665161-FE0A-41C2-B9FE-89FEB7E8AAA1}" type="pres">
      <dgm:prSet presAssocID="{A0AA3738-4C8F-4653-949F-3533CDFF56CD}" presName="Name0" presStyleCnt="0">
        <dgm:presLayoutVars>
          <dgm:dir/>
          <dgm:resizeHandles val="exact"/>
        </dgm:presLayoutVars>
      </dgm:prSet>
      <dgm:spPr/>
    </dgm:pt>
    <dgm:pt modelId="{7AA0CB8F-59EB-40FF-BD71-925CCF3953C6}" type="pres">
      <dgm:prSet presAssocID="{A0AA3738-4C8F-4653-949F-3533CDFF56CD}" presName="bkgdShp" presStyleLbl="alignAccFollowNode1" presStyleIdx="0" presStyleCn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nl-NL"/>
        </a:p>
      </dgm:t>
    </dgm:pt>
    <dgm:pt modelId="{D75AF98B-3A43-4433-B4F0-285B999C3E6C}" type="pres">
      <dgm:prSet presAssocID="{A0AA3738-4C8F-4653-949F-3533CDFF56CD}" presName="linComp" presStyleCnt="0"/>
      <dgm:spPr/>
    </dgm:pt>
    <dgm:pt modelId="{2C021B7D-30F5-48E1-BE4B-71C4FF025B39}" type="pres">
      <dgm:prSet presAssocID="{51FD8FFA-BD8D-4EE1-959F-3D447369231E}" presName="compNode" presStyleCnt="0"/>
      <dgm:spPr/>
    </dgm:pt>
    <dgm:pt modelId="{02F5B236-A631-454A-9E3A-FCAD4AFB7831}" type="pres">
      <dgm:prSet presAssocID="{51FD8FFA-BD8D-4EE1-959F-3D447369231E}" presName="node" presStyleLbl="node1" presStyleIdx="0" presStyleCnt="3" custScaleY="82838" custLinFactNeighborY="-1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1EA35-5291-4200-B087-D49A33E03230}" type="pres">
      <dgm:prSet presAssocID="{51FD8FFA-BD8D-4EE1-959F-3D447369231E}" presName="invisiNode" presStyleLbl="node1" presStyleIdx="0" presStyleCnt="3"/>
      <dgm:spPr/>
    </dgm:pt>
    <dgm:pt modelId="{EC5716B4-630F-4862-908D-905F4CD12AFD}" type="pres">
      <dgm:prSet presAssocID="{51FD8FFA-BD8D-4EE1-959F-3D447369231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975DFC2-98D5-4C78-A3EA-68ED7AFA8F47}" type="pres">
      <dgm:prSet presAssocID="{C87EFD1C-0047-4D2B-AB08-1DDB81BA9A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29760C-4A6E-4494-8F80-C37705CE3030}" type="pres">
      <dgm:prSet presAssocID="{526D3F0C-0797-48C9-9AE0-66DA1455EDA5}" presName="compNode" presStyleCnt="0"/>
      <dgm:spPr/>
    </dgm:pt>
    <dgm:pt modelId="{A518B22B-6F6E-4A03-AB3D-7FAAD39081CB}" type="pres">
      <dgm:prSet presAssocID="{526D3F0C-0797-48C9-9AE0-66DA1455EDA5}" presName="node" presStyleLbl="node1" presStyleIdx="1" presStyleCnt="3" custScaleY="82838" custLinFactNeighborY="-1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EDC53-B7EC-44B9-8036-5BE07635D847}" type="pres">
      <dgm:prSet presAssocID="{526D3F0C-0797-48C9-9AE0-66DA1455EDA5}" presName="invisiNode" presStyleLbl="node1" presStyleIdx="1" presStyleCnt="3"/>
      <dgm:spPr/>
    </dgm:pt>
    <dgm:pt modelId="{82775BE9-1BB2-47ED-9CD7-8580A48EC72D}" type="pres">
      <dgm:prSet presAssocID="{526D3F0C-0797-48C9-9AE0-66DA1455EDA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AF6FE0-05F4-4E46-B5E6-DE9A13F7241B}" type="pres">
      <dgm:prSet presAssocID="{529496F9-8005-4AD8-A857-A140998711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65C667-7046-4950-873E-BFB26AA991B9}" type="pres">
      <dgm:prSet presAssocID="{DCE01FA6-55F0-41E1-BF9E-E9A243CF60C9}" presName="compNode" presStyleCnt="0"/>
      <dgm:spPr/>
    </dgm:pt>
    <dgm:pt modelId="{E05B10BC-F008-45D3-8EB7-D25FBF3FA690}" type="pres">
      <dgm:prSet presAssocID="{DCE01FA6-55F0-41E1-BF9E-E9A243CF60C9}" presName="node" presStyleLbl="node1" presStyleIdx="2" presStyleCnt="3" custScaleY="82838" custLinFactNeighborY="-1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BB7EF-7A63-48C6-A8E5-36D689B0CA53}" type="pres">
      <dgm:prSet presAssocID="{DCE01FA6-55F0-41E1-BF9E-E9A243CF60C9}" presName="invisiNode" presStyleLbl="node1" presStyleIdx="2" presStyleCnt="3"/>
      <dgm:spPr/>
    </dgm:pt>
    <dgm:pt modelId="{14C17590-846F-4AAC-81A9-9C087429114A}" type="pres">
      <dgm:prSet presAssocID="{DCE01FA6-55F0-41E1-BF9E-E9A243CF60C9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20CCA1B-D195-4D4A-8409-C7030A92001B}" srcId="{A0AA3738-4C8F-4653-949F-3533CDFF56CD}" destId="{526D3F0C-0797-48C9-9AE0-66DA1455EDA5}" srcOrd="1" destOrd="0" parTransId="{CF56E4E2-3810-46B1-BAAA-1926322DD19E}" sibTransId="{529496F9-8005-4AD8-A857-A14099871134}"/>
    <dgm:cxn modelId="{533BBF5C-1988-4D56-BE6E-B0ED04372E17}" type="presOf" srcId="{C87EFD1C-0047-4D2B-AB08-1DDB81BA9A28}" destId="{B975DFC2-98D5-4C78-A3EA-68ED7AFA8F47}" srcOrd="0" destOrd="0" presId="urn:microsoft.com/office/officeart/2005/8/layout/pList2#1"/>
    <dgm:cxn modelId="{57C2680D-4CA1-4989-AD2B-3248A6CCA35D}" type="presOf" srcId="{51FD8FFA-BD8D-4EE1-959F-3D447369231E}" destId="{02F5B236-A631-454A-9E3A-FCAD4AFB7831}" srcOrd="0" destOrd="0" presId="urn:microsoft.com/office/officeart/2005/8/layout/pList2#1"/>
    <dgm:cxn modelId="{EDA99A82-DDA0-4A9D-BF09-BBED4CDEAEB1}" type="presOf" srcId="{526D3F0C-0797-48C9-9AE0-66DA1455EDA5}" destId="{A518B22B-6F6E-4A03-AB3D-7FAAD39081CB}" srcOrd="0" destOrd="0" presId="urn:microsoft.com/office/officeart/2005/8/layout/pList2#1"/>
    <dgm:cxn modelId="{70099136-42B7-49C5-A2DD-261CCEEB0C87}" type="presOf" srcId="{A0AA3738-4C8F-4653-949F-3533CDFF56CD}" destId="{99665161-FE0A-41C2-B9FE-89FEB7E8AAA1}" srcOrd="0" destOrd="0" presId="urn:microsoft.com/office/officeart/2005/8/layout/pList2#1"/>
    <dgm:cxn modelId="{4A87888A-80F1-4CA6-8592-4837F7778ECB}" srcId="{A0AA3738-4C8F-4653-949F-3533CDFF56CD}" destId="{DCE01FA6-55F0-41E1-BF9E-E9A243CF60C9}" srcOrd="2" destOrd="0" parTransId="{E95FF0CD-5130-43AD-BB14-9285DC8E369E}" sibTransId="{3FF4728A-F006-4E94-8FAE-24E8AAF29818}"/>
    <dgm:cxn modelId="{91A5C871-655D-40D7-8232-DDAB4A8B47A3}" type="presOf" srcId="{529496F9-8005-4AD8-A857-A14099871134}" destId="{B0AF6FE0-05F4-4E46-B5E6-DE9A13F7241B}" srcOrd="0" destOrd="0" presId="urn:microsoft.com/office/officeart/2005/8/layout/pList2#1"/>
    <dgm:cxn modelId="{95FD8606-981E-4162-8264-EDC1BDDFCE6B}" srcId="{A0AA3738-4C8F-4653-949F-3533CDFF56CD}" destId="{51FD8FFA-BD8D-4EE1-959F-3D447369231E}" srcOrd="0" destOrd="0" parTransId="{FCDCFCDA-2F57-496A-923E-07C161D5E77E}" sibTransId="{C87EFD1C-0047-4D2B-AB08-1DDB81BA9A28}"/>
    <dgm:cxn modelId="{ABF947F7-DE38-4D1F-B2CF-9A6937CB9DAD}" type="presOf" srcId="{DCE01FA6-55F0-41E1-BF9E-E9A243CF60C9}" destId="{E05B10BC-F008-45D3-8EB7-D25FBF3FA690}" srcOrd="0" destOrd="0" presId="urn:microsoft.com/office/officeart/2005/8/layout/pList2#1"/>
    <dgm:cxn modelId="{9DA34FF2-0AA4-426F-B93A-A168272B8769}" type="presParOf" srcId="{99665161-FE0A-41C2-B9FE-89FEB7E8AAA1}" destId="{7AA0CB8F-59EB-40FF-BD71-925CCF3953C6}" srcOrd="0" destOrd="0" presId="urn:microsoft.com/office/officeart/2005/8/layout/pList2#1"/>
    <dgm:cxn modelId="{E6F53764-518B-439B-AAEA-2C3623B83121}" type="presParOf" srcId="{99665161-FE0A-41C2-B9FE-89FEB7E8AAA1}" destId="{D75AF98B-3A43-4433-B4F0-285B999C3E6C}" srcOrd="1" destOrd="0" presId="urn:microsoft.com/office/officeart/2005/8/layout/pList2#1"/>
    <dgm:cxn modelId="{7B27F857-5CDD-4D89-BA61-9F3C53E31029}" type="presParOf" srcId="{D75AF98B-3A43-4433-B4F0-285B999C3E6C}" destId="{2C021B7D-30F5-48E1-BE4B-71C4FF025B39}" srcOrd="0" destOrd="0" presId="urn:microsoft.com/office/officeart/2005/8/layout/pList2#1"/>
    <dgm:cxn modelId="{ED3B6CDD-298C-4985-99ED-0E42C94A2F99}" type="presParOf" srcId="{2C021B7D-30F5-48E1-BE4B-71C4FF025B39}" destId="{02F5B236-A631-454A-9E3A-FCAD4AFB7831}" srcOrd="0" destOrd="0" presId="urn:microsoft.com/office/officeart/2005/8/layout/pList2#1"/>
    <dgm:cxn modelId="{98A2A5F1-AFA8-40E2-BF51-1D01C595E356}" type="presParOf" srcId="{2C021B7D-30F5-48E1-BE4B-71C4FF025B39}" destId="{14B1EA35-5291-4200-B087-D49A33E03230}" srcOrd="1" destOrd="0" presId="urn:microsoft.com/office/officeart/2005/8/layout/pList2#1"/>
    <dgm:cxn modelId="{CA10B175-1AAA-4F62-8A3F-1B73BBF7C045}" type="presParOf" srcId="{2C021B7D-30F5-48E1-BE4B-71C4FF025B39}" destId="{EC5716B4-630F-4862-908D-905F4CD12AFD}" srcOrd="2" destOrd="0" presId="urn:microsoft.com/office/officeart/2005/8/layout/pList2#1"/>
    <dgm:cxn modelId="{01981705-D138-4B0C-8328-AD820A9E2452}" type="presParOf" srcId="{D75AF98B-3A43-4433-B4F0-285B999C3E6C}" destId="{B975DFC2-98D5-4C78-A3EA-68ED7AFA8F47}" srcOrd="1" destOrd="0" presId="urn:microsoft.com/office/officeart/2005/8/layout/pList2#1"/>
    <dgm:cxn modelId="{49A7DC29-DFAE-498C-A306-444D2777EB6E}" type="presParOf" srcId="{D75AF98B-3A43-4433-B4F0-285B999C3E6C}" destId="{1629760C-4A6E-4494-8F80-C37705CE3030}" srcOrd="2" destOrd="0" presId="urn:microsoft.com/office/officeart/2005/8/layout/pList2#1"/>
    <dgm:cxn modelId="{B85A3A52-17ED-4CCA-ADC3-F1EDAA38C3B2}" type="presParOf" srcId="{1629760C-4A6E-4494-8F80-C37705CE3030}" destId="{A518B22B-6F6E-4A03-AB3D-7FAAD39081CB}" srcOrd="0" destOrd="0" presId="urn:microsoft.com/office/officeart/2005/8/layout/pList2#1"/>
    <dgm:cxn modelId="{F505BB44-E7E4-4967-BD22-F52565E33756}" type="presParOf" srcId="{1629760C-4A6E-4494-8F80-C37705CE3030}" destId="{68DEDC53-B7EC-44B9-8036-5BE07635D847}" srcOrd="1" destOrd="0" presId="urn:microsoft.com/office/officeart/2005/8/layout/pList2#1"/>
    <dgm:cxn modelId="{934F9F9A-5B99-429C-8D36-7AA28CE4E0F6}" type="presParOf" srcId="{1629760C-4A6E-4494-8F80-C37705CE3030}" destId="{82775BE9-1BB2-47ED-9CD7-8580A48EC72D}" srcOrd="2" destOrd="0" presId="urn:microsoft.com/office/officeart/2005/8/layout/pList2#1"/>
    <dgm:cxn modelId="{6D512800-C78C-4977-B6C4-502F8ED25D81}" type="presParOf" srcId="{D75AF98B-3A43-4433-B4F0-285B999C3E6C}" destId="{B0AF6FE0-05F4-4E46-B5E6-DE9A13F7241B}" srcOrd="3" destOrd="0" presId="urn:microsoft.com/office/officeart/2005/8/layout/pList2#1"/>
    <dgm:cxn modelId="{510944C9-E8B3-42A2-B56E-080C0B99715F}" type="presParOf" srcId="{D75AF98B-3A43-4433-B4F0-285B999C3E6C}" destId="{1E65C667-7046-4950-873E-BFB26AA991B9}" srcOrd="4" destOrd="0" presId="urn:microsoft.com/office/officeart/2005/8/layout/pList2#1"/>
    <dgm:cxn modelId="{10B3FD3B-7988-4998-A7B0-31022BA0D0DE}" type="presParOf" srcId="{1E65C667-7046-4950-873E-BFB26AA991B9}" destId="{E05B10BC-F008-45D3-8EB7-D25FBF3FA690}" srcOrd="0" destOrd="0" presId="urn:microsoft.com/office/officeart/2005/8/layout/pList2#1"/>
    <dgm:cxn modelId="{C4E5710D-5DBF-417C-89A7-AC9229277EF2}" type="presParOf" srcId="{1E65C667-7046-4950-873E-BFB26AA991B9}" destId="{FB0BB7EF-7A63-48C6-A8E5-36D689B0CA53}" srcOrd="1" destOrd="0" presId="urn:microsoft.com/office/officeart/2005/8/layout/pList2#1"/>
    <dgm:cxn modelId="{F19DECDE-0565-442E-B2C3-C4C5DA9F06A9}" type="presParOf" srcId="{1E65C667-7046-4950-873E-BFB26AA991B9}" destId="{14C17590-846F-4AAC-81A9-9C087429114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0CB8F-59EB-40FF-BD71-925CCF3953C6}">
      <dsp:nvSpPr>
        <dsp:cNvPr id="0" name=""/>
        <dsp:cNvSpPr/>
      </dsp:nvSpPr>
      <dsp:spPr>
        <a:xfrm>
          <a:off x="0" y="52146"/>
          <a:ext cx="6096000" cy="1988820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716B4-630F-4862-908D-905F4CD12AFD}">
      <dsp:nvSpPr>
        <dsp:cNvPr id="0" name=""/>
        <dsp:cNvSpPr/>
      </dsp:nvSpPr>
      <dsp:spPr>
        <a:xfrm>
          <a:off x="182879" y="421614"/>
          <a:ext cx="1790700" cy="14584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5B236-A631-454A-9E3A-FCAD4AFB7831}">
      <dsp:nvSpPr>
        <dsp:cNvPr id="0" name=""/>
        <dsp:cNvSpPr/>
      </dsp:nvSpPr>
      <dsp:spPr>
        <a:xfrm rot="10800000">
          <a:off x="182879" y="2057410"/>
          <a:ext cx="1790700" cy="2013609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</a:t>
          </a:r>
          <a:r>
            <a:rPr lang="en-US" altLang="zh-TW" sz="2000" b="1" kern="1200" dirty="0" smtClean="0"/>
            <a:t>S</a:t>
          </a:r>
          <a:r>
            <a:rPr lang="en-US" sz="2000" b="1" kern="1200" dirty="0" smtClean="0"/>
            <a:t>T02-A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Door/Window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Temperature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Illumination</a:t>
          </a:r>
          <a:endParaRPr lang="en-US" sz="1800" kern="1200" dirty="0"/>
        </a:p>
      </dsp:txBody>
      <dsp:txXfrm rot="10800000">
        <a:off x="237949" y="2057410"/>
        <a:ext cx="1680560" cy="1958539"/>
      </dsp:txXfrm>
    </dsp:sp>
    <dsp:sp modelId="{82775BE9-1BB2-47ED-9CD7-8580A48EC72D}">
      <dsp:nvSpPr>
        <dsp:cNvPr id="0" name=""/>
        <dsp:cNvSpPr/>
      </dsp:nvSpPr>
      <dsp:spPr>
        <a:xfrm>
          <a:off x="2152650" y="421614"/>
          <a:ext cx="1790700" cy="14584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B22B-6F6E-4A03-AB3D-7FAAD39081CB}">
      <dsp:nvSpPr>
        <dsp:cNvPr id="0" name=""/>
        <dsp:cNvSpPr/>
      </dsp:nvSpPr>
      <dsp:spPr>
        <a:xfrm rot="10800000">
          <a:off x="2152650" y="2057410"/>
          <a:ext cx="1790700" cy="2013609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</a:t>
          </a:r>
          <a:r>
            <a:rPr lang="en-US" altLang="zh-TW" sz="2000" b="1" kern="1200" dirty="0" smtClean="0"/>
            <a:t>S</a:t>
          </a:r>
          <a:r>
            <a:rPr lang="en-US" sz="2000" b="1" kern="1200" dirty="0" smtClean="0"/>
            <a:t>T02-B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Temperature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Illumination</a:t>
          </a:r>
          <a:endParaRPr lang="en-US" sz="1800" b="0" kern="1200" dirty="0"/>
        </a:p>
      </dsp:txBody>
      <dsp:txXfrm rot="10800000">
        <a:off x="2207720" y="2057410"/>
        <a:ext cx="1680560" cy="1958539"/>
      </dsp:txXfrm>
    </dsp:sp>
    <dsp:sp modelId="{14C17590-846F-4AAC-81A9-9C087429114A}">
      <dsp:nvSpPr>
        <dsp:cNvPr id="0" name=""/>
        <dsp:cNvSpPr/>
      </dsp:nvSpPr>
      <dsp:spPr>
        <a:xfrm>
          <a:off x="4122420" y="421614"/>
          <a:ext cx="1790700" cy="14584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B10BC-F008-45D3-8EB7-D25FBF3FA690}">
      <dsp:nvSpPr>
        <dsp:cNvPr id="0" name=""/>
        <dsp:cNvSpPr/>
      </dsp:nvSpPr>
      <dsp:spPr>
        <a:xfrm rot="10800000">
          <a:off x="4122420" y="2057410"/>
          <a:ext cx="1790700" cy="2013609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</a:t>
          </a:r>
          <a:r>
            <a:rPr lang="en-US" altLang="zh-TW" sz="2000" b="1" kern="1200" dirty="0" smtClean="0"/>
            <a:t>S</a:t>
          </a:r>
          <a:r>
            <a:rPr lang="en-US" sz="2000" b="1" kern="1200" dirty="0" smtClean="0"/>
            <a:t>T02-C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Door/Window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Temperature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Illumination</a:t>
          </a:r>
          <a:endParaRPr lang="en-US" sz="1800" b="0" kern="1200" dirty="0"/>
        </a:p>
      </dsp:txBody>
      <dsp:txXfrm rot="10800000">
        <a:off x="4177490" y="2057410"/>
        <a:ext cx="1680560" cy="195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9CDD-D0FB-4472-93EE-E9A94D24FF2D}" type="datetimeFigureOut">
              <a:rPr lang="zh-TW" altLang="en-US" smtClean="0"/>
              <a:pPr/>
              <a:t>2017/7/27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50B7-823B-4CE7-953A-D70DDABC5600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385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9CED0B-6EF0-4A25-877F-B1208EBF879B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5823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021139" y="9721851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990" tIns="49676" rIns="98990" bIns="49676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021138" y="9721849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990" tIns="49676" rIns="98990" bIns="49676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4" y="4860926"/>
            <a:ext cx="5680075" cy="4605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              </a:t>
            </a:r>
            <a:r>
              <a:rPr lang="en-GB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EASY</a:t>
            </a:r>
            <a:r>
              <a:rPr lang="en-GB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FIKS SMART HOME</a:t>
            </a:r>
            <a:endParaRPr lang="en-GB" sz="2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66910" y="2428868"/>
            <a:ext cx="2519338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chemeClr val="bg1"/>
                </a:solidFill>
                <a:latin typeface="Arial" charset="0"/>
                <a:cs typeface="標楷體" charset="0"/>
              </a:rPr>
              <a:t>PST02-A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PST02-B</a:t>
            </a:r>
            <a:endParaRPr lang="en-GB" sz="3200" dirty="0">
              <a:solidFill>
                <a:schemeClr val="bg1"/>
              </a:solidFill>
              <a:latin typeface="Arial" charset="0"/>
              <a:cs typeface="標楷體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chemeClr val="bg1"/>
                </a:solidFill>
                <a:latin typeface="Arial" charset="0"/>
                <a:cs typeface="標楷體" charset="0"/>
              </a:rPr>
              <a:t>PST02-C	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66910" y="565910"/>
            <a:ext cx="559047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Quick Guide</a:t>
            </a:r>
            <a:r>
              <a:rPr lang="nl-NL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 For </a:t>
            </a:r>
            <a:r>
              <a:rPr lang="nl-NL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sensors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7620" y="242886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4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 in 1 Multi-sensor 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857620" y="292893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3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 in 1 Sensor 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3857620" y="3357562"/>
            <a:ext cx="2598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3 in 1 Sensor</a:t>
            </a:r>
            <a:endParaRPr lang="zh-TW" altLang="en-US" sz="3200" dirty="0"/>
          </a:p>
        </p:txBody>
      </p:sp>
      <p:sp>
        <p:nvSpPr>
          <p:cNvPr id="2" name="Tekstvak 1"/>
          <p:cNvSpPr txBox="1"/>
          <p:nvPr/>
        </p:nvSpPr>
        <p:spPr>
          <a:xfrm>
            <a:off x="1766911" y="3942337"/>
            <a:ext cx="2090709" cy="162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PSP05-B</a:t>
            </a:r>
            <a:r>
              <a:rPr lang="en-GB" sz="3200" dirty="0">
                <a:solidFill>
                  <a:schemeClr val="bg1"/>
                </a:solidFill>
                <a:latin typeface="Arial" charset="0"/>
                <a:cs typeface="標楷體" charset="0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PSP05-C</a:t>
            </a:r>
            <a:endParaRPr lang="en-GB" sz="3200" dirty="0">
              <a:solidFill>
                <a:schemeClr val="bg1"/>
              </a:solidFill>
              <a:latin typeface="Arial" charset="0"/>
              <a:cs typeface="標楷體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PSP05-D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3857620" y="3942338"/>
            <a:ext cx="60483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Waterproof Motion sensor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61" y="4365104"/>
            <a:ext cx="51704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60" y="4816858"/>
            <a:ext cx="51704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20713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0628" y="5857892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Change the name of the sensor and click OK.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pic>
        <p:nvPicPr>
          <p:cNvPr id="3078" name="Picture 6" descr="C:\Users\asus\Desktop\New folder\photo1439373322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2131297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71802" y="1428736"/>
            <a:ext cx="2928958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Change Sensor Name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428860" y="235743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027" name="Picture 3" descr="C:\Users\asus\Desktop\New folder\photo1439432046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928802"/>
            <a:ext cx="2071702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00166" y="5857892"/>
            <a:ext cx="271464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name of the sensor.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esktop\New folder\IMG_34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2136243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20713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14876" y="5929330"/>
            <a:ext cx="3714776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Once click, all log will be removed.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57290" y="5786455"/>
            <a:ext cx="285752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To delete log, click on the brush tool 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00364" y="1428737"/>
            <a:ext cx="321471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Delete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 Log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428992" y="2571744"/>
            <a:ext cx="383303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050" name="Picture 2" descr="C:\Users\asus\Desktop\New folder\IMG_348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928802"/>
            <a:ext cx="2136244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714488"/>
            <a:ext cx="2133062" cy="3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Room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0628" y="5643578"/>
            <a:ext cx="292895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When room is created, the selected devices are located in the room.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85852" y="5643578"/>
            <a:ext cx="314327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All settings are needed to be done in Tablet/Pad/Advance Settings (web user manual).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714488"/>
            <a:ext cx="2133061" cy="3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92880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Room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0" y="5786454"/>
            <a:ext cx="36576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You can opt to choose an image from Library or from Camera.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43042" y="5857892"/>
            <a:ext cx="2214578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Click on the image.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92880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24200" y="1484313"/>
            <a:ext cx="287656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Change room image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1538" y="6364310"/>
            <a:ext cx="7072361" cy="27918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Note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: Images are done locally, so any image change done in room will only remain on that devices.</a:t>
            </a:r>
            <a:endParaRPr lang="en-GB" sz="1200" dirty="0">
              <a:solidFill>
                <a:srgbClr val="FFFFFF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785918" y="2500306"/>
            <a:ext cx="2000264" cy="857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72198" y="5357826"/>
            <a:ext cx="250033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3. It will show the sensors on the selected room.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357554" y="5357826"/>
            <a:ext cx="23749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Select the room you want to view.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14348" y="5357826"/>
            <a:ext cx="2376487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</a:t>
            </a:r>
            <a:r>
              <a:rPr lang="zh-TW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Select the down arrow on the upper right side.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39622" name="Group 2"/>
          <p:cNvGrpSpPr>
            <a:grpSpLocks/>
          </p:cNvGrpSpPr>
          <p:nvPr/>
        </p:nvGrpSpPr>
        <p:grpSpPr bwMode="auto">
          <a:xfrm>
            <a:off x="1075392" y="1975688"/>
            <a:ext cx="1757362" cy="3119318"/>
            <a:chOff x="1259632" y="1544940"/>
            <a:chExt cx="1757337" cy="3120588"/>
          </a:xfrm>
        </p:grpSpPr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544940"/>
              <a:ext cx="1757337" cy="312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2645484" y="1689930"/>
              <a:ext cx="357185" cy="401802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3962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246" y="1991186"/>
            <a:ext cx="1739899" cy="30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15331" y="646888"/>
            <a:ext cx="507126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軟正黑體" charset="0"/>
                <a:cs typeface="Arial" pitchFamily="34" charset="0"/>
              </a:rPr>
              <a:t>Move to a different room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306" y="2000240"/>
            <a:ext cx="1739899" cy="30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3643306" y="2428868"/>
            <a:ext cx="1714512" cy="2857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9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Scene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新細明體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08" y="1428736"/>
            <a:ext cx="2087562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軟正黑體" charset="0"/>
                <a:cs typeface="Arial" pitchFamily="34" charset="0"/>
              </a:rPr>
              <a:t>Intruder 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微軟正黑體" charset="0"/>
                <a:cs typeface="Arial" pitchFamily="34" charset="0"/>
              </a:rPr>
              <a:t>Alarm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00166" y="5286388"/>
            <a:ext cx="257176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To activate armed and disarmed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mode, click the lock. 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72066" y="5286388"/>
            <a:ext cx="28575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During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armed mode, the padlock icon will be close,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and the box will be in pink.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928802"/>
            <a:ext cx="2143140" cy="32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3214678" y="3143249"/>
            <a:ext cx="609584" cy="57150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818" y="1928802"/>
            <a:ext cx="2042430" cy="32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7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500174"/>
            <a:ext cx="2133061" cy="3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42976" y="5572140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All settings are needed to be done in Tablet/Pad/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Advance Settings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500174"/>
            <a:ext cx="2133061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Macro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28" y="5572140"/>
            <a:ext cx="292895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When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marco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 is created, you can activate or deactivate the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marco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2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428736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786314" y="5357826"/>
            <a:ext cx="3500462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When  schedule is created, you can activate or deactivate the schedule.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214414" y="5357826"/>
            <a:ext cx="3071834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All settings are needed to be done in Tablet/Pad/Advance Settings.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428736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Schedule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新細明體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6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19672" y="620713"/>
            <a:ext cx="649333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EASY</a:t>
            </a:r>
            <a:r>
              <a:rPr lang="en-GB" altLang="en-US" sz="36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FIKS SMART HOME</a:t>
            </a:r>
            <a:endParaRPr lang="en-GB" altLang="en-US" sz="3600" b="1" dirty="0">
              <a:solidFill>
                <a:schemeClr val="tx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42910" y="1500174"/>
            <a:ext cx="7858180" cy="50720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、 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PST02 </a:t>
            </a:r>
            <a:r>
              <a:rPr kumimoji="0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Serier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II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、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to Use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IV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  Settings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1.</a:t>
            </a:r>
            <a:r>
              <a:rPr kumimoji="0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Change Sensor Name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2. Delete Log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zh-TW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en-US" altLang="zh-TW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zh-TW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571612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 Settings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1. Change room image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2. Move to a different room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Scene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1. Intruder Alarm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40982152"/>
              </p:ext>
            </p:extLst>
          </p:nvPr>
        </p:nvGraphicFramePr>
        <p:xfrm>
          <a:off x="1600200" y="1524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1" y="609600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P</a:t>
            </a:r>
            <a:r>
              <a:rPr lang="en-US" altLang="zh-TW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S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T02 Series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7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628799"/>
            <a:ext cx="1608097" cy="16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2234"/>
            <a:ext cx="1656184" cy="15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42030"/>
            <a:ext cx="2196360" cy="15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99792" y="6926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latin typeface="Arial" charset="0"/>
                <a:cs typeface="標楷體" charset="0"/>
              </a:rPr>
              <a:t>P</a:t>
            </a:r>
            <a:r>
              <a:rPr lang="en-US" altLang="zh-TW" sz="3600" dirty="0" smtClean="0">
                <a:solidFill>
                  <a:srgbClr val="FFFFFF"/>
                </a:solidFill>
                <a:latin typeface="Arial" charset="0"/>
                <a:cs typeface="標楷體" charset="0"/>
              </a:rPr>
              <a:t>S</a:t>
            </a:r>
            <a:r>
              <a:rPr lang="en-GB" altLang="zh-TW" sz="3600" dirty="0" smtClean="0">
                <a:solidFill>
                  <a:srgbClr val="FFFFFF"/>
                </a:solidFill>
                <a:latin typeface="Arial" charset="0"/>
                <a:cs typeface="標楷體" charset="0"/>
              </a:rPr>
              <a:t>P</a:t>
            </a:r>
            <a:r>
              <a:rPr lang="en-GB" sz="3600" dirty="0" smtClean="0">
                <a:solidFill>
                  <a:srgbClr val="FFFFFF"/>
                </a:solidFill>
                <a:latin typeface="Arial" charset="0"/>
                <a:cs typeface="標楷體" charset="0"/>
              </a:rPr>
              <a:t>05 </a:t>
            </a:r>
            <a:r>
              <a:rPr lang="en-GB" sz="3600" dirty="0">
                <a:solidFill>
                  <a:srgbClr val="FFFFFF"/>
                </a:solidFill>
                <a:latin typeface="Arial" charset="0"/>
                <a:cs typeface="標楷體" charset="0"/>
              </a:rPr>
              <a:t>Series</a:t>
            </a:r>
            <a:endParaRPr lang="en-GB" sz="3600" dirty="0">
              <a:solidFill>
                <a:srgbClr val="FFFFFF"/>
              </a:solidFill>
              <a:latin typeface="Arial" charset="0"/>
              <a:cs typeface="標楷體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9616"/>
            <a:ext cx="60960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3648" y="364502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PSP05-C</a:t>
            </a: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smtClean="0">
                <a:solidFill>
                  <a:schemeClr val="bg1"/>
                </a:solidFill>
              </a:rPr>
              <a:t>Waterproof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Motion </a:t>
            </a:r>
            <a:r>
              <a:rPr lang="nl-NL" sz="1600" dirty="0" err="1" smtClean="0">
                <a:solidFill>
                  <a:schemeClr val="bg1"/>
                </a:solidFill>
              </a:rPr>
              <a:t>detection</a:t>
            </a:r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err="1" smtClean="0">
                <a:solidFill>
                  <a:schemeClr val="bg1"/>
                </a:solidFill>
              </a:rPr>
              <a:t>Distance</a:t>
            </a:r>
            <a:r>
              <a:rPr lang="nl-NL" sz="1600" dirty="0" smtClean="0">
                <a:solidFill>
                  <a:schemeClr val="bg1"/>
                </a:solidFill>
              </a:rPr>
              <a:t> 12 meter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47864" y="3645023"/>
            <a:ext cx="189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PSP05-D</a:t>
            </a:r>
            <a:endParaRPr lang="nl-NL" sz="1600" dirty="0">
              <a:solidFill>
                <a:schemeClr val="bg1"/>
              </a:solidFill>
            </a:endParaRP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>
                <a:solidFill>
                  <a:schemeClr val="bg1"/>
                </a:solidFill>
              </a:rPr>
              <a:t>Waterproof</a:t>
            </a:r>
          </a:p>
          <a:p>
            <a:r>
              <a:rPr lang="nl-NL" sz="1600" dirty="0">
                <a:solidFill>
                  <a:schemeClr val="bg1"/>
                </a:solidFill>
              </a:rPr>
              <a:t>Motion </a:t>
            </a:r>
            <a:r>
              <a:rPr lang="nl-NL" sz="1600" dirty="0" err="1">
                <a:solidFill>
                  <a:schemeClr val="bg1"/>
                </a:solidFill>
              </a:rPr>
              <a:t>detection</a:t>
            </a:r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 err="1">
                <a:solidFill>
                  <a:schemeClr val="bg1"/>
                </a:solidFill>
              </a:rPr>
              <a:t>Distance</a:t>
            </a:r>
            <a:r>
              <a:rPr lang="nl-NL" sz="1600" dirty="0">
                <a:solidFill>
                  <a:schemeClr val="bg1"/>
                </a:solidFill>
              </a:rPr>
              <a:t> 12 meter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43640" y="3645024"/>
            <a:ext cx="199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PSP05-B</a:t>
            </a:r>
            <a:endParaRPr lang="nl-NL" sz="1600" dirty="0">
              <a:solidFill>
                <a:schemeClr val="bg1"/>
              </a:solidFill>
            </a:endParaRP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>
                <a:solidFill>
                  <a:schemeClr val="bg1"/>
                </a:solidFill>
              </a:rPr>
              <a:t>Waterproof</a:t>
            </a:r>
          </a:p>
          <a:p>
            <a:r>
              <a:rPr lang="nl-NL" sz="1600" dirty="0">
                <a:solidFill>
                  <a:schemeClr val="bg1"/>
                </a:solidFill>
              </a:rPr>
              <a:t>Motion </a:t>
            </a:r>
            <a:r>
              <a:rPr lang="nl-NL" sz="1600" dirty="0" err="1">
                <a:solidFill>
                  <a:schemeClr val="bg1"/>
                </a:solidFill>
              </a:rPr>
              <a:t>detection</a:t>
            </a:r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 err="1">
                <a:solidFill>
                  <a:schemeClr val="bg1"/>
                </a:solidFill>
              </a:rPr>
              <a:t>Distance</a:t>
            </a:r>
            <a:r>
              <a:rPr lang="nl-NL" sz="1600" dirty="0">
                <a:solidFill>
                  <a:schemeClr val="bg1"/>
                </a:solidFill>
              </a:rPr>
              <a:t> 12 meter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photos\photos of items\usage\Window PST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779984"/>
            <a:ext cx="3111503" cy="4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hotos\photos of items\usage\Door PST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1379" b="2113"/>
          <a:stretch>
            <a:fillRect/>
          </a:stretch>
        </p:blipFill>
        <p:spPr bwMode="auto">
          <a:xfrm>
            <a:off x="1500166" y="1500174"/>
            <a:ext cx="2558856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1" y="609600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zh-TW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Where to Use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3929058" y="2643182"/>
            <a:ext cx="42862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接點 6"/>
          <p:cNvCxnSpPr/>
          <p:nvPr/>
        </p:nvCxnSpPr>
        <p:spPr bwMode="auto">
          <a:xfrm>
            <a:off x="3929058" y="6142056"/>
            <a:ext cx="42862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直線接點 24"/>
          <p:cNvCxnSpPr/>
          <p:nvPr/>
        </p:nvCxnSpPr>
        <p:spPr bwMode="auto">
          <a:xfrm rot="5400000">
            <a:off x="3572662" y="3213892"/>
            <a:ext cx="114300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/>
          <p:nvPr/>
        </p:nvCxnSpPr>
        <p:spPr bwMode="auto">
          <a:xfrm rot="5400000">
            <a:off x="3500430" y="5500702"/>
            <a:ext cx="128588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文字方塊 35"/>
          <p:cNvSpPr txBox="1"/>
          <p:nvPr/>
        </p:nvSpPr>
        <p:spPr>
          <a:xfrm>
            <a:off x="3786182" y="407194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cm</a:t>
            </a:r>
            <a:endParaRPr lang="zh-TW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00364" y="64291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8662" y="1785926"/>
            <a:ext cx="1600200" cy="2564525"/>
            <a:chOff x="838200" y="1600200"/>
            <a:chExt cx="1600200" cy="2564525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00200"/>
              <a:ext cx="1600200" cy="256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1295400" y="2590800"/>
              <a:ext cx="838200" cy="838200"/>
            </a:xfrm>
            <a:prstGeom prst="ellipse">
              <a:avLst/>
            </a:prstGeom>
            <a:noFill/>
            <a:ln w="72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072198" y="4929198"/>
            <a:ext cx="2428892" cy="1079399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3.While</a:t>
            </a:r>
            <a:r>
              <a:rPr lang="zh-TW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device </a:t>
            </a: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is in inclusion mode, click on the setting 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Include</a:t>
            </a:r>
            <a:r>
              <a:rPr lang="zh-TW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Device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”.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28662" y="5000636"/>
            <a:ext cx="1571636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1. Remove the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black mylar. 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14678" y="4929198"/>
            <a:ext cx="2428892" cy="1079399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2</a:t>
            </a:r>
            <a:r>
              <a:rPr lang="en-GB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. </a:t>
            </a:r>
            <a:r>
              <a:rPr lang="en-US" altLang="zh-TW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I</a:t>
            </a:r>
            <a:r>
              <a:rPr lang="en-GB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t </a:t>
            </a:r>
            <a:r>
              <a:rPr lang="en-GB" sz="1600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will automatically be in the inclusion </a:t>
            </a:r>
            <a:r>
              <a:rPr lang="en-GB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mode,</a:t>
            </a:r>
            <a:r>
              <a:rPr lang="zh-TW" altLang="en-US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red </a:t>
            </a:r>
            <a:r>
              <a:rPr lang="en-GB" sz="1600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light slowly flashing for 30 seconds.  </a:t>
            </a:r>
          </a:p>
        </p:txBody>
      </p:sp>
      <p:pic>
        <p:nvPicPr>
          <p:cNvPr id="2" name="Picture 3" descr="D:\Philio_Product 手冊\Z-wave_修改_新增\PST02\APP Quick Guide\20160902 PST02 phone picture\IMG_14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643050"/>
            <a:ext cx="1785950" cy="3128043"/>
          </a:xfrm>
          <a:prstGeom prst="rect">
            <a:avLst/>
          </a:prstGeom>
          <a:noFill/>
        </p:spPr>
      </p:pic>
      <p:sp>
        <p:nvSpPr>
          <p:cNvPr id="18" name="橢圓 17"/>
          <p:cNvSpPr/>
          <p:nvPr/>
        </p:nvSpPr>
        <p:spPr bwMode="auto">
          <a:xfrm>
            <a:off x="7858148" y="1571612"/>
            <a:ext cx="357190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357950" y="2428868"/>
            <a:ext cx="1714512" cy="428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4" name="Picture 1" descr="PST02_exclude_3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217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3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488" y="642918"/>
            <a:ext cx="340988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Exclude 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Device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11863" y="4868863"/>
            <a:ext cx="24479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3. Device excluded then the device is in the inclusion mode.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419475" y="4724400"/>
            <a:ext cx="2374900" cy="10795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Press tamper key on the device 3 times then the red light LED will flash.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827088" y="4900613"/>
            <a:ext cx="2376487" cy="8318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Click on the setting 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Exclude Device”.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239623" name="Picture 1" descr="PST02_exclude_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17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4" name="Picture 3" descr="device_excluded_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557338"/>
            <a:ext cx="1739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16013" y="5975350"/>
            <a:ext cx="6946900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Note: when device excluded, it will automatically be in the inclusion mode, red light slowly flashing for 30 seconds.  </a:t>
            </a:r>
          </a:p>
        </p:txBody>
      </p:sp>
      <p:pic>
        <p:nvPicPr>
          <p:cNvPr id="14" name="Picture 3" descr="D:\Philio_Product 手冊\Z-wave_修改_新增\PST02\APP Quick Guide\20160902 PST02 phone picture\IMG_14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714488"/>
            <a:ext cx="1785950" cy="2985167"/>
          </a:xfrm>
          <a:prstGeom prst="rect">
            <a:avLst/>
          </a:prstGeom>
          <a:noFill/>
        </p:spPr>
      </p:pic>
      <p:sp>
        <p:nvSpPr>
          <p:cNvPr id="15" name="橢圓 14"/>
          <p:cNvSpPr/>
          <p:nvPr/>
        </p:nvSpPr>
        <p:spPr bwMode="auto">
          <a:xfrm>
            <a:off x="2571736" y="1714488"/>
            <a:ext cx="357190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357290" y="2857496"/>
            <a:ext cx="1285884" cy="214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4857752" y="2571744"/>
            <a:ext cx="428628" cy="428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4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20713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43042" y="1500174"/>
            <a:ext cx="2225216" cy="3786187"/>
            <a:chOff x="365584" y="1524000"/>
            <a:chExt cx="2316279" cy="4114800"/>
          </a:xfrm>
        </p:grpSpPr>
        <p:pic>
          <p:nvPicPr>
            <p:cNvPr id="3075" name="Picture 3" descr="C:\Users\asus\Desktop\New folder\IMG_371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84" y="1524000"/>
              <a:ext cx="2316279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1600475" y="3810000"/>
              <a:ext cx="990325" cy="533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86380" y="5500702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A new window will open with the information.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4414" y="5429264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sensor which you want to see the information.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078" name="Picture 6" descr="C:\Users\asus\Desktop\New folder\photo1439373322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2131297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42547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509</Words>
  <Application>Microsoft Office PowerPoint</Application>
  <PresentationFormat>Diavoorstelling (4:3)</PresentationFormat>
  <Paragraphs>107</Paragraphs>
  <Slides>18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10_Office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159</cp:revision>
  <dcterms:created xsi:type="dcterms:W3CDTF">2015-08-12T07:14:09Z</dcterms:created>
  <dcterms:modified xsi:type="dcterms:W3CDTF">2017-07-27T10:12:28Z</dcterms:modified>
</cp:coreProperties>
</file>