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0" r:id="rId3"/>
    <p:sldId id="296" r:id="rId4"/>
    <p:sldId id="304" r:id="rId5"/>
    <p:sldId id="305" r:id="rId6"/>
    <p:sldId id="306" r:id="rId7"/>
    <p:sldId id="307" r:id="rId8"/>
    <p:sldId id="308" r:id="rId9"/>
    <p:sldId id="309" r:id="rId10"/>
    <p:sldId id="268" r:id="rId11"/>
    <p:sldId id="269" r:id="rId12"/>
    <p:sldId id="270" r:id="rId13"/>
    <p:sldId id="271" r:id="rId14"/>
    <p:sldId id="272" r:id="rId15"/>
    <p:sldId id="277" r:id="rId16"/>
    <p:sldId id="278" r:id="rId17"/>
    <p:sldId id="279" r:id="rId18"/>
    <p:sldId id="280" r:id="rId19"/>
    <p:sldId id="295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ED0B-6EF0-4A25-877F-B1208EBF879B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C625-C3DF-4CA5-AB18-4B8B580AD01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AC541D1-EBB6-4429-A734-DF0F9CB088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E9953B9-BA1F-406E-BFB9-4AE53E061FD7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CCC88B-58F7-4963-89E7-E17E02331F6D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1D6054-657F-4143-A8A7-78AA6710A7D4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05860-8971-41DA-AAFD-57DEAC986C7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67403" cy="4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6FD6EA45-837D-4CF1-84BC-4E564C723B5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84463" y="8685877"/>
            <a:ext cx="2970470" cy="4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87" tIns="45860" rIns="91387" bIns="458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fld id="{2A8CFBBB-5189-4F90-93FC-C23489F7A6B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0CD90CA-67D0-47E9-BC46-1DCE2A22061E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4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9F2F132-B2C0-42AA-A6DD-20DAE6753450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63891A4-4993-477D-9E9C-F90F66C2071A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6933A94-3E1D-4C35-828E-BE013677D183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50D3AA2-A312-4A4C-AA57-831E3048B078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42A5F0C-09E9-4F5F-90FC-315EB6188559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4715" algn="l"/>
                <a:tab pos="829428" algn="l"/>
                <a:tab pos="1244143" algn="l"/>
                <a:tab pos="1658857" algn="l"/>
                <a:tab pos="2073572" algn="l"/>
                <a:tab pos="2488285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E169573-5499-4900-8D59-335542ACF61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5479" cy="41131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86A13-34ED-46BA-878B-3A9AFF615FC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FA11D-AFC8-48C8-9641-51A7D284D75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90DF1-7848-439C-A099-D27725633CC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2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4D178-C422-448C-9BA2-C89886EAE42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0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CAC9-1506-482F-B09F-DC7FFD52CC6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4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51C97-BA1F-4691-A613-64B816530ADD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27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8381-4549-41D8-A28F-A20A3F862C87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63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602AA-E409-4FD5-9E04-357340A24011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2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DB528-E8C6-4996-9C35-C95A6E5C1E9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8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EC8C-8FF1-4C70-BA55-58DA4948DFE6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4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8BAE7-DB54-4817-AB92-E7F4B41F602E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BD96-8C1C-4AF0-91E2-4F10343A567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1101-B302-4CC4-8388-D01FBDD66D5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5C5B1-4942-4476-9E30-CD93D8B1E8EC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2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73038"/>
            <a:ext cx="1895475" cy="58626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173038"/>
            <a:ext cx="5534025" cy="58626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5758-6141-456E-A0EA-25788738FDBF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9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F2A6C-D1A1-4529-8969-EA538CBA1E0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11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14750" cy="4206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1C19-9151-4A73-B91B-DBDADFB4B31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0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D0601-39F3-42F7-8227-B279D24D51D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2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0AF16-2FDD-49A4-8CA6-BD67C05A176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FC11D-D1E9-4ED3-8C90-30E58F73396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42C5-1480-47F7-B2CB-23F90DD0C67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346B3-9E3D-4903-8163-049BC4477A1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1000" y="6288088"/>
            <a:ext cx="1887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84B0219-3E1E-41EA-8DE3-7CF993AF439C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190500" y="190500"/>
            <a:ext cx="8764588" cy="6478588"/>
          </a:xfrm>
          <a:custGeom>
            <a:avLst/>
            <a:gdLst>
              <a:gd name="T0" fmla="*/ 610024 w 8764588"/>
              <a:gd name="T1" fmla="*/ 0 h 6478588"/>
              <a:gd name="T2" fmla="*/ 8764588 w 8764588"/>
              <a:gd name="T3" fmla="*/ 0 h 6478588"/>
              <a:gd name="T4" fmla="*/ 8764588 w 8764588"/>
              <a:gd name="T5" fmla="*/ 0 h 6478588"/>
              <a:gd name="T6" fmla="*/ 8764588 w 8764588"/>
              <a:gd name="T7" fmla="*/ 5868564 h 6478588"/>
              <a:gd name="T8" fmla="*/ 8154564 w 8764588"/>
              <a:gd name="T9" fmla="*/ 6478588 h 6478588"/>
              <a:gd name="T10" fmla="*/ 0 w 8764588"/>
              <a:gd name="T11" fmla="*/ 6478588 h 6478588"/>
              <a:gd name="T12" fmla="*/ 0 w 8764588"/>
              <a:gd name="T13" fmla="*/ 6478588 h 6478588"/>
              <a:gd name="T14" fmla="*/ 0 w 8764588"/>
              <a:gd name="T15" fmla="*/ 610024 h 6478588"/>
              <a:gd name="T16" fmla="*/ 610024 w 8764588"/>
              <a:gd name="T17" fmla="*/ 0 h 64785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64588" h="6478588">
                <a:moveTo>
                  <a:pt x="610024" y="0"/>
                </a:moveTo>
                <a:lnTo>
                  <a:pt x="8764588" y="0"/>
                </a:lnTo>
                <a:lnTo>
                  <a:pt x="8764588" y="5868564"/>
                </a:lnTo>
                <a:cubicBezTo>
                  <a:pt x="8764588" y="6205471"/>
                  <a:pt x="8491471" y="6478588"/>
                  <a:pt x="8154564" y="6478588"/>
                </a:cubicBezTo>
                <a:lnTo>
                  <a:pt x="0" y="6478588"/>
                </a:lnTo>
                <a:lnTo>
                  <a:pt x="0" y="610024"/>
                </a:lnTo>
                <a:cubicBezTo>
                  <a:pt x="0" y="273117"/>
                  <a:pt x="273117" y="0"/>
                  <a:pt x="610024" y="0"/>
                </a:cubicBezTo>
                <a:close/>
              </a:path>
            </a:pathLst>
          </a:custGeom>
          <a:gradFill rotWithShape="0">
            <a:gsLst>
              <a:gs pos="0">
                <a:srgbClr val="1B3861"/>
              </a:gs>
              <a:gs pos="100000">
                <a:srgbClr val="38ABE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1979613" y="1268413"/>
            <a:ext cx="5146675" cy="69850"/>
            <a:chOff x="1247" y="799"/>
            <a:chExt cx="3242" cy="4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3288" y="799"/>
              <a:ext cx="1201" cy="44"/>
            </a:xfrm>
            <a:prstGeom prst="rect">
              <a:avLst/>
            </a:prstGeom>
            <a:solidFill>
              <a:srgbClr val="A0E7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381" y="799"/>
              <a:ext cx="1201" cy="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247" y="799"/>
              <a:ext cx="1201" cy="44"/>
            </a:xfrm>
            <a:prstGeom prst="rect">
              <a:avLst/>
            </a:prstGeom>
            <a:solidFill>
              <a:srgbClr val="0077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9463" y="173038"/>
            <a:ext cx="75819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請按一下滑鼠，編輯標題文的格式。</a:t>
            </a: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463" y="1828800"/>
            <a:ext cx="75819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請按滑鼠，編輯大綱文字格式。</a:t>
            </a:r>
            <a:endParaRPr lang="en-GB" altLang="ja-JP"/>
          </a:p>
          <a:p>
            <a:pPr lvl="1"/>
            <a:r>
              <a:rPr lang="ja-JP" altLang="en-GB"/>
              <a:t>第二個大綱層次</a:t>
            </a:r>
            <a:endParaRPr lang="en-GB" altLang="ja-JP"/>
          </a:p>
          <a:p>
            <a:pPr lvl="2"/>
            <a:r>
              <a:rPr lang="ja-JP" altLang="en-GB"/>
              <a:t>第三個大綱層次</a:t>
            </a:r>
            <a:endParaRPr lang="en-GB" altLang="ja-JP"/>
          </a:p>
          <a:p>
            <a:pPr lvl="3"/>
            <a:r>
              <a:rPr lang="ja-JP" altLang="en-GB"/>
              <a:t>第四個大綱層次</a:t>
            </a:r>
            <a:endParaRPr lang="en-GB" altLang="ja-JP"/>
          </a:p>
          <a:p>
            <a:pPr lvl="4"/>
            <a:r>
              <a:rPr lang="ja-JP" altLang="en-GB"/>
              <a:t>第五個大綱層次</a:t>
            </a:r>
            <a:endParaRPr lang="en-GB" altLang="ja-JP"/>
          </a:p>
          <a:p>
            <a:pPr lvl="4"/>
            <a:r>
              <a:rPr lang="ja-JP" altLang="en-GB"/>
              <a:t>第六個大綱層次</a:t>
            </a:r>
            <a:endParaRPr lang="en-GB" altLang="ja-JP"/>
          </a:p>
          <a:p>
            <a:pPr lvl="4"/>
            <a:r>
              <a:rPr lang="ja-JP" altLang="en-GB"/>
              <a:t>第七個大綱層次</a:t>
            </a: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04225" y="219075"/>
            <a:ext cx="4921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1B3861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8DDF47D-EC43-420B-B97F-D4A0E93809C3}" type="slidenum">
              <a:rPr lang="en-US" altLang="en-US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‹nr.›</a:t>
            </a:fld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1000" y="6288088"/>
            <a:ext cx="18859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38ABED"/>
                </a:solidFill>
                <a:latin typeface="Times New Roman" pitchFamily="18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05175" y="6288088"/>
            <a:ext cx="523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800">
          <a:solidFill>
            <a:srgbClr val="FFFFFF"/>
          </a:solidFill>
          <a:latin typeface="Trebuchet MS" charset="0"/>
          <a:ea typeface="新細明體" charset="0"/>
          <a:cs typeface="新細明體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708400" y="5334000"/>
            <a:ext cx="4608513" cy="3984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Philio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Technology Corporation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5837238"/>
            <a:ext cx="4608513" cy="3984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EASY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FIKS SMART HOME</a:t>
            </a: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28794" y="2431516"/>
            <a:ext cx="535785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PSR03-C		Panic Button</a:t>
            </a:r>
            <a:endParaRPr lang="en-GB" sz="32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81200" y="622300"/>
            <a:ext cx="51815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Quick Guide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06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750" y="5724525"/>
            <a:ext cx="5937250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Click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sensor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new window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56325" y="3297238"/>
            <a:ext cx="2376488" cy="181806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O</a:t>
            </a:r>
            <a:r>
              <a:rPr lang="en-GB" sz="1600" dirty="0" err="1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nce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a sensor has already been placed in a room , there will be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this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icon. This means this sensor can't be on another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room.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750" y="6237288"/>
            <a:ext cx="7343775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FFFFFF"/>
                </a:solidFill>
                <a:latin typeface="Arial" charset="0"/>
                <a:ea typeface="微軟正黑體" charset="0"/>
                <a:cs typeface="微軟正黑體" charset="0"/>
              </a:rPr>
              <a:t>Note: There's no limitation to the number of rooms created or the number of sensors placed in one room.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>
            <a:off x="1782763" y="2052638"/>
            <a:ext cx="0" cy="0"/>
          </a:xfrm>
          <a:prstGeom prst="straightConnector1">
            <a:avLst/>
          </a:prstGeom>
          <a:noFill/>
          <a:ln w="316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/>
          <a:stretch>
            <a:fillRect/>
          </a:stretch>
        </p:blipFill>
        <p:spPr bwMode="auto">
          <a:xfrm>
            <a:off x="6215074" y="2017713"/>
            <a:ext cx="20764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001000" y="2819400"/>
            <a:ext cx="431800" cy="395287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447800" y="2682082"/>
            <a:ext cx="2736850" cy="1107282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81000" y="2286000"/>
            <a:ext cx="1073883" cy="7921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51250" y="1447800"/>
            <a:ext cx="2073275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II</a:t>
            </a:r>
          </a:p>
        </p:txBody>
      </p:sp>
    </p:spTree>
    <p:extLst>
      <p:ext uri="{BB962C8B-B14F-4D97-AF65-F5344CB8AC3E}">
        <p14:creationId xmlns:p14="http://schemas.microsoft.com/office/powerpoint/2010/main" val="90369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90800" y="1447800"/>
            <a:ext cx="4038600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Sensors in the Room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57245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1. click the sensor inside the room </a:t>
            </a:r>
            <a:r>
              <a:rPr lang="en-GB" sz="1600" u="sng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until it floats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, and drag it to the trash icon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48400" y="3352800"/>
            <a:ext cx="20161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The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house icon is also </a:t>
            </a:r>
            <a:r>
              <a:rPr lang="en-GB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removed.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/>
          <a:stretch>
            <a:fillRect/>
          </a:stretch>
        </p:blipFill>
        <p:spPr bwMode="auto">
          <a:xfrm>
            <a:off x="6215074" y="2030150"/>
            <a:ext cx="2135911" cy="11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8077200" y="2815189"/>
            <a:ext cx="280807" cy="323850"/>
          </a:xfrm>
          <a:prstGeom prst="ellipse">
            <a:avLst/>
          </a:prstGeom>
          <a:noFill/>
          <a:ln w="54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63900" y="5732463"/>
            <a:ext cx="2662237" cy="835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新細明體" charset="0"/>
              </a:rPr>
              <a:t>2. once deleted, the sensors will not be seen in the room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pic>
        <p:nvPicPr>
          <p:cNvPr id="21709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124075" y="4005263"/>
            <a:ext cx="215900" cy="107950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1709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81200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8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59200" y="1447800"/>
            <a:ext cx="1655763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Room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476375" y="5724525"/>
            <a:ext cx="2700338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to delete a room, click the “x” icon on the upper right part of the window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895850" y="5732463"/>
            <a:ext cx="2700338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新細明體" pitchFamily="18" charset="-120"/>
              </a:rPr>
              <a:t>2. once deleted, it back to “Add new” page</a:t>
            </a:r>
          </a:p>
        </p:txBody>
      </p:sp>
      <p:pic>
        <p:nvPicPr>
          <p:cNvPr id="219142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363" y="1981200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476375" y="2005542"/>
            <a:ext cx="2660649" cy="3547532"/>
            <a:chOff x="1476375" y="2060840"/>
            <a:chExt cx="2660649" cy="3547532"/>
          </a:xfrm>
        </p:grpSpPr>
        <p:pic>
          <p:nvPicPr>
            <p:cNvPr id="21914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6375" y="2060840"/>
              <a:ext cx="2660649" cy="354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635375" y="2349500"/>
              <a:ext cx="360363" cy="358775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558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Scene Settings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63938" y="1447800"/>
            <a:ext cx="2087562" cy="3683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Intruder Alarm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427538" y="2133600"/>
            <a:ext cx="3816350" cy="3413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To activate armed and disarmed mode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7538" y="3581400"/>
            <a:ext cx="3816350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Trigger: allows you to set the duration for   triggering the alarm in armed mode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27538" y="5418138"/>
            <a:ext cx="3816350" cy="336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Duration: set the duration of the alarm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27538" y="2644775"/>
            <a:ext cx="3816350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during armed mode, the padlock icon will be close, and disarmed mode, padlock will be open</a:t>
            </a:r>
          </a:p>
        </p:txBody>
      </p:sp>
      <p:pic>
        <p:nvPicPr>
          <p:cNvPr id="22119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7" y="1905000"/>
            <a:ext cx="2929767" cy="3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295862" y="3576411"/>
            <a:ext cx="302636" cy="233589"/>
          </a:xfrm>
          <a:prstGeom prst="ellips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657725" y="3569499"/>
            <a:ext cx="301166" cy="233589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561771" y="2285499"/>
            <a:ext cx="1865767" cy="1351579"/>
          </a:xfrm>
          <a:prstGeom prst="line">
            <a:avLst/>
          </a:prstGeom>
          <a:noFill/>
          <a:ln w="36000" cap="flat">
            <a:solidFill>
              <a:srgbClr val="DC2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894252" y="3103792"/>
            <a:ext cx="533286" cy="467177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新細明體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427538" y="4278793"/>
            <a:ext cx="3816350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Siren Tone: allows users to decide which tune of siren to be used. There are six tones to choose from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62000" y="5943600"/>
            <a:ext cx="7848600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Scene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1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5613400"/>
            <a:ext cx="2655887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“Add new” to make a new macro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279775" y="5613400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macro and click OK.</a:t>
            </a:r>
          </a:p>
        </p:txBody>
      </p:sp>
      <p:pic>
        <p:nvPicPr>
          <p:cNvPr id="22938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" y="1989667"/>
            <a:ext cx="2663824" cy="35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71800" y="1484313"/>
            <a:ext cx="3230563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A. </a:t>
            </a:r>
            <a:r>
              <a:rPr lang="en-US" sz="1800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Set Panic Button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22938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0075" y="1991326"/>
            <a:ext cx="2657763" cy="3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429389" y="2071678"/>
            <a:ext cx="642942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TW" sz="1200" b="1" dirty="0" smtClean="0">
                <a:solidFill>
                  <a:srgbClr val="000000"/>
                </a:solidFill>
                <a:ea typeface="微軟正黑體" pitchFamily="34" charset="-120"/>
              </a:rPr>
              <a:t>Panic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286512" y="5143512"/>
            <a:ext cx="777875" cy="27918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ea typeface="微軟正黑體" pitchFamily="34" charset="-120"/>
              </a:rPr>
              <a:t>Siren</a:t>
            </a:r>
            <a:endParaRPr lang="en-US" altLang="en-US" sz="1200" b="1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357950" y="4643446"/>
            <a:ext cx="1571636" cy="285752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Then </a:t>
            </a:r>
            <a:r>
              <a:rPr lang="en-US" altLang="en-US" sz="1200" b="1" dirty="0" smtClean="0">
                <a:ea typeface="微軟正黑體" pitchFamily="34" charset="-120"/>
              </a:rPr>
              <a:t>siren alarm 1</a:t>
            </a:r>
            <a:endParaRPr lang="en-US" altLang="en-US" sz="1200" b="1" dirty="0">
              <a:ea typeface="微軟正黑體" pitchFamily="34" charset="-12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578" y="3071810"/>
            <a:ext cx="1329583" cy="1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286512" y="2571744"/>
            <a:ext cx="2579198" cy="463846"/>
          </a:xfrm>
          <a:prstGeom prst="rect">
            <a:avLst/>
          </a:prstGeom>
          <a:solidFill>
            <a:srgbClr val="C0504D">
              <a:alpha val="25000"/>
            </a:srgbClr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b="1" dirty="0">
                <a:ea typeface="微軟正黑體" pitchFamily="34" charset="-120"/>
              </a:rPr>
              <a:t>If </a:t>
            </a:r>
            <a:r>
              <a:rPr lang="en-US" altLang="en-US" sz="1200" b="1" dirty="0" smtClean="0">
                <a:ea typeface="微軟正黑體" pitchFamily="34" charset="-120"/>
              </a:rPr>
              <a:t>Panic Button is pressed for 5 seconds</a:t>
            </a:r>
            <a:endParaRPr lang="en-US" altLang="en-US" sz="1200" b="1" dirty="0">
              <a:ea typeface="微軟正黑體" pitchFamily="34" charset="-12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40" y="5072074"/>
            <a:ext cx="1123920" cy="10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3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2000240"/>
            <a:ext cx="2663052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628" y="5643578"/>
            <a:ext cx="2663825" cy="34073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4.  </a:t>
            </a:r>
            <a:r>
              <a:rPr lang="en-US" altLang="zh-TW" sz="16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Select Button 0 for this.</a:t>
            </a:r>
            <a:endParaRPr lang="en-GB" sz="16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500166" y="5643578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click and drag the sensor that you want an event to occur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63938" y="1484313"/>
            <a:ext cx="1871662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IF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571604" y="2285992"/>
            <a:ext cx="1037507" cy="50403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500298" y="2643182"/>
            <a:ext cx="492140" cy="498479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2000240"/>
            <a:ext cx="2663052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97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12" y="1989138"/>
            <a:ext cx="2663427" cy="355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940425" y="5589588"/>
            <a:ext cx="2663825" cy="74136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8. to set up the actuator, click on the actuator itself and choose from the options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7. click and drag the actuators that you want to react to your “If”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357554" y="1500174"/>
            <a:ext cx="2297119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1690688" y="3644900"/>
            <a:ext cx="577850" cy="144463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03350" y="3789363"/>
            <a:ext cx="720725" cy="36036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6. for the Execution, you can either add actuators or add scene.</a:t>
            </a:r>
          </a:p>
        </p:txBody>
      </p:sp>
      <p:pic>
        <p:nvPicPr>
          <p:cNvPr id="23348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038600" y="2992436"/>
            <a:ext cx="228600" cy="817564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123085" y="2590800"/>
            <a:ext cx="976870" cy="51151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71800" y="620713"/>
            <a:ext cx="32305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Macro Settings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500430" y="1500174"/>
            <a:ext cx="2225681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B. Setting up Then</a:t>
            </a:r>
          </a:p>
        </p:txBody>
      </p:sp>
      <p:pic>
        <p:nvPicPr>
          <p:cNvPr id="2355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1989667"/>
            <a:ext cx="2663823" cy="35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8313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9. to specify the duration, click the duration and set the time</a:t>
            </a:r>
          </a:p>
        </p:txBody>
      </p:sp>
      <p:pic>
        <p:nvPicPr>
          <p:cNvPr id="23552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203575" y="5589588"/>
            <a:ext cx="2663825" cy="83343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10. to receive alert if triggered, tap the switch beside the notification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92725" y="4221163"/>
            <a:ext cx="358775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552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940425" y="5589588"/>
            <a:ext cx="2663825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 To turn on the Macro, tap the this icon switch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940425" y="6092825"/>
            <a:ext cx="2662238" cy="46355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 to try to play the macro, click on the play icon.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516688" y="2141538"/>
            <a:ext cx="423862" cy="27940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11.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51725" y="5084763"/>
            <a:ext cx="360363" cy="3603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64388" y="4941888"/>
            <a:ext cx="431800" cy="277812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12.</a:t>
            </a: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6804025" y="2276475"/>
            <a:ext cx="360363" cy="3603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2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6721" y="620713"/>
            <a:ext cx="390072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Schedule</a:t>
            </a:r>
            <a:r>
              <a:rPr lang="en-GB" sz="3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" charset="0"/>
                <a:ea typeface="ＭＳ Ｐゴシック" charset="0"/>
                <a:cs typeface="標楷體" charset="0"/>
              </a:rPr>
              <a:t>Settings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5943600"/>
            <a:ext cx="7848600" cy="679290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1900" dirty="0" smtClean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Note: Only Siren, Meter, Curtain Dimmer or Switch can be added in Schedule</a:t>
            </a:r>
            <a:endParaRPr lang="en-GB" sz="1900" dirty="0">
              <a:solidFill>
                <a:srgbClr val="000000"/>
              </a:solidFill>
              <a:latin typeface="Arial" charset="0"/>
              <a:ea typeface="微軟正黑體" charset="0"/>
              <a:cs typeface="微軟正黑體" charset="0"/>
            </a:endParaRPr>
          </a:p>
        </p:txBody>
      </p:sp>
      <p:pic>
        <p:nvPicPr>
          <p:cNvPr id="7172" name="Picture 4" descr="C:\Users\asus\Desktop\New folder\schedu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269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264318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736"/>
            <a:ext cx="2628900" cy="35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581" y="5105400"/>
            <a:ext cx="2655887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1. click 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“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Add new</a:t>
            </a: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”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</a:rPr>
              <a:t> to make a new schedule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86116" y="5072074"/>
            <a:ext cx="2663825" cy="58102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微軟正黑體" pitchFamily="34" charset="-120"/>
              </a:rPr>
              <a:t>2. provide a name for schedule and click OK.</a:t>
            </a:r>
          </a:p>
        </p:txBody>
      </p:sp>
    </p:spTree>
    <p:extLst>
      <p:ext uri="{BB962C8B-B14F-4D97-AF65-F5344CB8AC3E}">
        <p14:creationId xmlns:p14="http://schemas.microsoft.com/office/powerpoint/2010/main" val="46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4377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91680" y="620713"/>
            <a:ext cx="576569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標楷體" charset="-120"/>
                <a:ea typeface="新細明體" charset="-120"/>
              </a:rPr>
              <a:t>EASY</a:t>
            </a:r>
            <a:r>
              <a:rPr lang="en-GB" altLang="en-US" sz="3600" b="1" dirty="0" smtClean="0">
                <a:solidFill>
                  <a:srgbClr val="000000"/>
                </a:solidFill>
                <a:latin typeface="標楷體" charset="-120"/>
                <a:ea typeface="新細明體" charset="-120"/>
              </a:rPr>
              <a:t>FIKS SMART HOME</a:t>
            </a:r>
            <a:endParaRPr lang="en-GB" altLang="en-US" sz="3600" b="1" dirty="0">
              <a:solidFill>
                <a:srgbClr val="000000"/>
              </a:solidFill>
              <a:latin typeface="標楷體" charset="-12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12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646888"/>
            <a:ext cx="300304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Where to Use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pic>
        <p:nvPicPr>
          <p:cNvPr id="1026" name="Picture 2" descr="http://www.valorsystem.com/wp-content/uploads/2012/03/elde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3381"/>
            <a:ext cx="4869222" cy="40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87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</a:t>
            </a:r>
            <a:r>
              <a:rPr lang="zh-TW" altLang="en-US" dirty="0" smtClean="0"/>
              <a:t> </a:t>
            </a:r>
            <a:r>
              <a:rPr lang="en-US" altLang="zh-TW" dirty="0" smtClean="0"/>
              <a:t>Quick Guide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55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20822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Include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894265" y="5280128"/>
            <a:ext cx="2796134" cy="1079399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2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charset="-120"/>
                <a:cs typeface="Arial" panose="020B0604020202020204" pitchFamily="34" charset="0"/>
              </a:rPr>
              <a:t>.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While device is in including mode, click on the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charset="-120"/>
                <a:ea typeface="微軟正黑體" charset="-120"/>
              </a:rPr>
              <a:t>Include Device”.</a:t>
            </a:r>
            <a:endParaRPr lang="en-GB" altLang="en-US" sz="1600" dirty="0">
              <a:solidFill>
                <a:srgbClr val="000000"/>
              </a:solidFill>
              <a:latin typeface="微軟正黑體" charset="-120"/>
              <a:ea typeface="微軟正黑體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13616" y="5280128"/>
            <a:ext cx="2427287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1. Plug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Smart Plug into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outlet. </a:t>
            </a:r>
          </a:p>
        </p:txBody>
      </p:sp>
      <p:pic>
        <p:nvPicPr>
          <p:cNvPr id="16" name="Picture 2" descr="C:\Users\asus\Desktop\photos\unna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928934"/>
            <a:ext cx="303182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1857364"/>
            <a:ext cx="1750872" cy="18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571612"/>
            <a:ext cx="24292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306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651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11863" y="5562600"/>
            <a:ext cx="2592642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3.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If successful, “Device excluded” will show on APP.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42910" y="5562600"/>
            <a:ext cx="2560665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1. Click on the 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+ </a:t>
            </a:r>
            <a:r>
              <a:rPr lang="en-GB" altLang="en-US" sz="1600" dirty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icon and select “</a:t>
            </a:r>
            <a:r>
              <a:rPr lang="en-GB" altLang="en-US" sz="1600" dirty="0" smtClean="0">
                <a:solidFill>
                  <a:srgbClr val="000000"/>
                </a:solidFill>
                <a:ea typeface="微軟正黑體" pitchFamily="34" charset="-120"/>
                <a:cs typeface="Arial" panose="020B0604020202020204" pitchFamily="34" charset="0"/>
              </a:rPr>
              <a:t>Exclude Device”.</a:t>
            </a:r>
            <a:endParaRPr lang="en-GB" altLang="en-US" sz="1600" dirty="0">
              <a:solidFill>
                <a:srgbClr val="000000"/>
              </a:solidFill>
              <a:ea typeface="微軟正黑體" pitchFamily="34" charset="-120"/>
              <a:cs typeface="Arial" panose="020B0604020202020204" pitchFamily="34" charset="0"/>
            </a:endParaRPr>
          </a:p>
        </p:txBody>
      </p:sp>
      <p:pic>
        <p:nvPicPr>
          <p:cNvPr id="23962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676400"/>
            <a:ext cx="2660905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646888"/>
            <a:ext cx="336211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 charset="0"/>
                <a:cs typeface="標楷體" charset="0"/>
              </a:rPr>
              <a:t>Exclude Device</a:t>
            </a:r>
            <a:endParaRPr lang="en-GB" sz="3600" dirty="0">
              <a:solidFill>
                <a:srgbClr val="000000"/>
              </a:solidFill>
              <a:latin typeface="Arial" charset="0"/>
              <a:cs typeface="標楷體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96024" y="5562600"/>
            <a:ext cx="2533298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2. Press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the panic button three times.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662914" y="2037987"/>
            <a:ext cx="1888021" cy="1984022"/>
            <a:chOff x="6477000" y="2316240"/>
            <a:chExt cx="1888021" cy="1984022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2316240"/>
              <a:ext cx="1888021" cy="198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6852686" y="2564253"/>
              <a:ext cx="577670" cy="533399"/>
            </a:xfrm>
            <a:prstGeom prst="ellipse">
              <a:avLst/>
            </a:prstGeom>
            <a:noFill/>
            <a:ln w="36000" cap="flat">
              <a:solidFill>
                <a:srgbClr val="FF42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alt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43050"/>
            <a:ext cx="255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5255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60348" y="1623962"/>
            <a:ext cx="2660904" cy="3547872"/>
            <a:chOff x="413546" y="2035935"/>
            <a:chExt cx="2220354" cy="309092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546" y="2035935"/>
              <a:ext cx="2220354" cy="3090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413546" y="2944636"/>
              <a:ext cx="586584" cy="33125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57752" y="5429264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A new window will open with the information.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00100" y="5357826"/>
            <a:ext cx="3352800" cy="83317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sensor you want to see the information and settings.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12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43504" y="5715016"/>
            <a:ext cx="28194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Change the name of the sensor and click OK.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57290" y="5715016"/>
            <a:ext cx="294322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Click on the name of the sensor.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Change Name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71736" y="2214554"/>
            <a:ext cx="914400" cy="2857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b="1209"/>
          <a:stretch>
            <a:fillRect/>
          </a:stretch>
        </p:blipFill>
        <p:spPr bwMode="auto">
          <a:xfrm>
            <a:off x="5143504" y="2000240"/>
            <a:ext cx="2647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08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2657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646888"/>
            <a:ext cx="51816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68288" indent="-26670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268288" algn="l"/>
                <a:tab pos="1182688" algn="l"/>
                <a:tab pos="2097088" algn="l"/>
                <a:tab pos="3011488" algn="l"/>
                <a:tab pos="3925888" algn="l"/>
                <a:tab pos="4840288" algn="l"/>
                <a:tab pos="5754688" algn="l"/>
                <a:tab pos="6669088" algn="l"/>
                <a:tab pos="7583488" algn="l"/>
                <a:tab pos="8497888" algn="l"/>
                <a:tab pos="9412288" algn="l"/>
                <a:tab pos="10326688" algn="l"/>
              </a:tabLst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charset="0"/>
                <a:cs typeface="Arial" panose="020B0604020202020204" pitchFamily="34" charset="0"/>
              </a:rPr>
              <a:t>Sensor Settings</a:t>
            </a: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ea typeface="微軟正黑體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57752" y="5857892"/>
            <a:ext cx="3276624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2. </a:t>
            </a:r>
            <a:r>
              <a:rPr lang="en-GB" sz="1600" dirty="0" smtClean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rPr>
              <a:t>Once click all the information will be removed.</a:t>
            </a:r>
            <a:endParaRPr lang="en-GB" sz="1600" dirty="0">
              <a:solidFill>
                <a:srgbClr val="0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400" y="5819633"/>
            <a:ext cx="3352800" cy="586957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6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GB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To delete the information, click on the brush tool </a:t>
            </a:r>
            <a:endParaRPr lang="en-GB" altLang="en-US" sz="16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124200" y="1484313"/>
            <a:ext cx="3086100" cy="371513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Delete Information</a:t>
            </a:r>
            <a:endParaRPr lang="en-US" sz="1800" b="1" dirty="0">
              <a:solidFill>
                <a:srgbClr val="000000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643306" y="2786058"/>
            <a:ext cx="337733" cy="3571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0"/>
              <a:cs typeface="新細明體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2647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24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81200" y="652463"/>
            <a:ext cx="510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>
                <a:solidFill>
                  <a:srgbClr val="000000"/>
                </a:solidFill>
                <a:latin typeface="Arial" charset="0"/>
                <a:ea typeface="新細明體" charset="0"/>
                <a:cs typeface="標楷體" charset="0"/>
              </a:rPr>
              <a:t>Room Settings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651250" y="1447800"/>
            <a:ext cx="2000250" cy="3714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微軟正黑體" charset="0"/>
                <a:ea typeface="微軟正黑體" charset="0"/>
                <a:cs typeface="微軟正黑體" charset="0"/>
              </a:rPr>
              <a:t>Add new Room I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5288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微軟正黑體" pitchFamily="34" charset="-120"/>
              </a:rPr>
              <a:t>1. on Room section, to make a new room click “Add new”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03575" y="5661025"/>
            <a:ext cx="2663825" cy="587375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2. provide a name for the room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11863" y="5661025"/>
            <a:ext cx="2663825" cy="833438"/>
          </a:xfrm>
          <a:prstGeom prst="rect">
            <a:avLst/>
          </a:prstGeom>
          <a:solidFill>
            <a:srgbClr val="C2C4EC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微軟正黑體" charset="0"/>
                <a:cs typeface="微軟正黑體" charset="0"/>
              </a:rPr>
              <a:t>3. a new window will be formed to sort the sensors and you can choose photo from library or camera by clicking camera icon.</a:t>
            </a:r>
          </a:p>
        </p:txBody>
      </p:sp>
      <p:pic>
        <p:nvPicPr>
          <p:cNvPr id="21299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1989667"/>
            <a:ext cx="2663823" cy="35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260" y="1989138"/>
            <a:ext cx="2660904" cy="35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1989402"/>
            <a:ext cx="2660649" cy="354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804025" y="2492375"/>
            <a:ext cx="431800" cy="431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40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新細明體"/>
        <a:cs typeface="新細明體"/>
      </a:majorFont>
      <a:minorFont>
        <a:latin typeface="Trebuchet MS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726</Words>
  <Application>Microsoft Office PowerPoint</Application>
  <PresentationFormat>Diavoorstelling (4:3)</PresentationFormat>
  <Paragraphs>96</Paragraphs>
  <Slides>19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10_Office Theme</vt:lpstr>
      <vt:lpstr>1_Office Theme</vt:lpstr>
      <vt:lpstr>PowerPoint-presentatie</vt:lpstr>
      <vt:lpstr>PowerPoint-presentatie</vt:lpstr>
      <vt:lpstr>PAD Quick Guide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Phoeberry</dc:creator>
  <cp:lastModifiedBy>Rob Bos</cp:lastModifiedBy>
  <cp:revision>130</cp:revision>
  <dcterms:created xsi:type="dcterms:W3CDTF">2015-08-12T07:14:09Z</dcterms:created>
  <dcterms:modified xsi:type="dcterms:W3CDTF">2017-07-25T12:28:14Z</dcterms:modified>
</cp:coreProperties>
</file>